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5" r:id="rId3"/>
    <p:sldId id="286" r:id="rId4"/>
    <p:sldId id="287" r:id="rId5"/>
    <p:sldId id="276" r:id="rId6"/>
    <p:sldId id="311" r:id="rId7"/>
    <p:sldId id="345" r:id="rId8"/>
    <p:sldId id="346" r:id="rId9"/>
    <p:sldId id="347" r:id="rId10"/>
    <p:sldId id="343" r:id="rId11"/>
    <p:sldId id="344" r:id="rId12"/>
    <p:sldId id="290" r:id="rId13"/>
    <p:sldId id="338" r:id="rId14"/>
    <p:sldId id="325" r:id="rId15"/>
    <p:sldId id="326" r:id="rId16"/>
    <p:sldId id="327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289" r:id="rId25"/>
    <p:sldId id="291" r:id="rId26"/>
    <p:sldId id="337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EF321E-3408-4A98-A5B6-299729BE13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2B6126-9EA9-439F-AAC6-C48427C1588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Thống kê sản phẩm theo danh mục và thống kê tình trạng đơn hàng</a:t>
          </a:r>
          <a:endParaRPr lang="en-US" sz="1800" dirty="0"/>
        </a:p>
      </dgm:t>
    </dgm:pt>
    <dgm:pt modelId="{527754B1-DB80-4717-A45C-4452CE570370}" type="parTrans" cxnId="{D1CC3E6B-D490-4F86-809A-26BDDAEB54D9}">
      <dgm:prSet/>
      <dgm:spPr/>
      <dgm:t>
        <a:bodyPr/>
        <a:lstStyle/>
        <a:p>
          <a:endParaRPr lang="en-US"/>
        </a:p>
      </dgm:t>
    </dgm:pt>
    <dgm:pt modelId="{DDED1E85-A5C5-4463-89DB-B2B0DB6E7F92}" type="sibTrans" cxnId="{D1CC3E6B-D490-4F86-809A-26BDDAEB54D9}">
      <dgm:prSet/>
      <dgm:spPr/>
      <dgm:t>
        <a:bodyPr/>
        <a:lstStyle/>
        <a:p>
          <a:endParaRPr lang="en-US"/>
        </a:p>
      </dgm:t>
    </dgm:pt>
    <dgm:pt modelId="{B1B25255-A99E-4525-9748-ACD1FCA1C67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Quản lí danh mục </a:t>
          </a:r>
          <a:endParaRPr lang="en-US" sz="1800" dirty="0"/>
        </a:p>
      </dgm:t>
    </dgm:pt>
    <dgm:pt modelId="{0937DEFA-1847-4546-8433-364ED9E8C320}" type="parTrans" cxnId="{EBF7B3D1-38C8-4AF2-95E8-E5947129C925}">
      <dgm:prSet/>
      <dgm:spPr/>
      <dgm:t>
        <a:bodyPr/>
        <a:lstStyle/>
        <a:p>
          <a:endParaRPr lang="en-US"/>
        </a:p>
      </dgm:t>
    </dgm:pt>
    <dgm:pt modelId="{9545C574-52B6-4A0A-B8E5-E4EB35B671B6}" type="sibTrans" cxnId="{EBF7B3D1-38C8-4AF2-95E8-E5947129C925}">
      <dgm:prSet/>
      <dgm:spPr/>
      <dgm:t>
        <a:bodyPr/>
        <a:lstStyle/>
        <a:p>
          <a:endParaRPr lang="en-US"/>
        </a:p>
      </dgm:t>
    </dgm:pt>
    <dgm:pt modelId="{0B060245-BF73-43AA-B699-E5D3F36C912D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Quản lí sản phẩm</a:t>
          </a:r>
        </a:p>
      </dgm:t>
    </dgm:pt>
    <dgm:pt modelId="{21678991-222A-46C2-9807-40A8D7B535A4}" type="parTrans" cxnId="{34A80007-74CF-4597-B389-519430793540}">
      <dgm:prSet/>
      <dgm:spPr/>
      <dgm:t>
        <a:bodyPr/>
        <a:lstStyle/>
        <a:p>
          <a:endParaRPr lang="en-US"/>
        </a:p>
      </dgm:t>
    </dgm:pt>
    <dgm:pt modelId="{6A558A1D-4A3C-4D40-9A20-8625D19E753C}" type="sibTrans" cxnId="{34A80007-74CF-4597-B389-519430793540}">
      <dgm:prSet/>
      <dgm:spPr/>
      <dgm:t>
        <a:bodyPr/>
        <a:lstStyle/>
        <a:p>
          <a:endParaRPr lang="en-US"/>
        </a:p>
      </dgm:t>
    </dgm:pt>
    <dgm:pt modelId="{F21937E0-406B-4157-A44D-69DCB7944F08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Quản lý nhân viên</a:t>
          </a:r>
          <a:endParaRPr lang="en-US" sz="1800" dirty="0">
            <a:solidFill>
              <a:schemeClr val="bg1"/>
            </a:solidFill>
            <a:latin typeface="+mj-lt"/>
          </a:endParaRPr>
        </a:p>
      </dgm:t>
    </dgm:pt>
    <dgm:pt modelId="{BEE64C77-7791-4CB9-99A0-ED624B960B1F}" type="parTrans" cxnId="{198FE862-44EE-427E-BF7D-EAE08818DB7C}">
      <dgm:prSet/>
      <dgm:spPr/>
      <dgm:t>
        <a:bodyPr/>
        <a:lstStyle/>
        <a:p>
          <a:endParaRPr lang="en-US"/>
        </a:p>
      </dgm:t>
    </dgm:pt>
    <dgm:pt modelId="{1A1A5E0D-C61D-4A05-BEED-D74007CD5991}" type="sibTrans" cxnId="{198FE862-44EE-427E-BF7D-EAE08818DB7C}">
      <dgm:prSet/>
      <dgm:spPr/>
      <dgm:t>
        <a:bodyPr/>
        <a:lstStyle/>
        <a:p>
          <a:endParaRPr lang="en-US"/>
        </a:p>
      </dgm:t>
    </dgm:pt>
    <dgm:pt modelId="{6D78C112-E1A4-4106-B51C-F04D7DA6279C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Quản lý phân quyền</a:t>
          </a:r>
        </a:p>
      </dgm:t>
    </dgm:pt>
    <dgm:pt modelId="{394A8908-8361-4A68-ACDF-5F5DCC92849C}" type="parTrans" cxnId="{AE29D8AF-B5DA-4291-96B8-5D7560F2FDD3}">
      <dgm:prSet/>
      <dgm:spPr/>
      <dgm:t>
        <a:bodyPr/>
        <a:lstStyle/>
        <a:p>
          <a:endParaRPr lang="en-US"/>
        </a:p>
      </dgm:t>
    </dgm:pt>
    <dgm:pt modelId="{D2EAB213-B72F-4B5E-B96E-45BE8FB47253}" type="sibTrans" cxnId="{AE29D8AF-B5DA-4291-96B8-5D7560F2FDD3}">
      <dgm:prSet/>
      <dgm:spPr/>
      <dgm:t>
        <a:bodyPr/>
        <a:lstStyle/>
        <a:p>
          <a:endParaRPr lang="en-US"/>
        </a:p>
      </dgm:t>
    </dgm:pt>
    <dgm:pt modelId="{99D68CDB-F379-4FD1-B15D-AFCD15372C35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Thêm mới danh mục, nhân viên, sản phẩm và phân quyền</a:t>
          </a:r>
          <a:endParaRPr lang="en-US" sz="1800" dirty="0">
            <a:solidFill>
              <a:schemeClr val="bg1"/>
            </a:solidFill>
            <a:latin typeface="+mj-lt"/>
          </a:endParaRPr>
        </a:p>
      </dgm:t>
    </dgm:pt>
    <dgm:pt modelId="{EB9D7A63-F826-4C4F-AB50-D2113FD5668D}" type="parTrans" cxnId="{CCB5B80E-7BFC-45F0-8B20-851AC9094E56}">
      <dgm:prSet/>
      <dgm:spPr/>
      <dgm:t>
        <a:bodyPr/>
        <a:lstStyle/>
        <a:p>
          <a:endParaRPr lang="en-US"/>
        </a:p>
      </dgm:t>
    </dgm:pt>
    <dgm:pt modelId="{D3936E5F-920D-4717-900E-3A3F6A48D206}" type="sibTrans" cxnId="{CCB5B80E-7BFC-45F0-8B20-851AC9094E56}">
      <dgm:prSet/>
      <dgm:spPr/>
      <dgm:t>
        <a:bodyPr/>
        <a:lstStyle/>
        <a:p>
          <a:endParaRPr lang="en-US"/>
        </a:p>
      </dgm:t>
    </dgm:pt>
    <dgm:pt modelId="{9D2DB99C-5BA8-4B12-A759-4DA937C419EC}" type="pres">
      <dgm:prSet presAssocID="{27EF321E-3408-4A98-A5B6-299729BE1342}" presName="linear" presStyleCnt="0">
        <dgm:presLayoutVars>
          <dgm:dir/>
          <dgm:animLvl val="lvl"/>
          <dgm:resizeHandles val="exact"/>
        </dgm:presLayoutVars>
      </dgm:prSet>
      <dgm:spPr/>
    </dgm:pt>
    <dgm:pt modelId="{D379FB47-ABA2-4D28-BF07-8E8650B3B099}" type="pres">
      <dgm:prSet presAssocID="{F62B6126-9EA9-439F-AAC6-C48427C15884}" presName="parentLin" presStyleCnt="0"/>
      <dgm:spPr/>
    </dgm:pt>
    <dgm:pt modelId="{62E09B56-FDDE-4182-BF31-17B97152012D}" type="pres">
      <dgm:prSet presAssocID="{F62B6126-9EA9-439F-AAC6-C48427C15884}" presName="parentLeftMargin" presStyleLbl="node1" presStyleIdx="0" presStyleCnt="6"/>
      <dgm:spPr/>
    </dgm:pt>
    <dgm:pt modelId="{9FA01BCA-0395-4E6E-B59B-CA584D383199}" type="pres">
      <dgm:prSet presAssocID="{F62B6126-9EA9-439F-AAC6-C48427C1588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16FEA79-747D-4216-AC9B-56B8619613E7}" type="pres">
      <dgm:prSet presAssocID="{F62B6126-9EA9-439F-AAC6-C48427C15884}" presName="negativeSpace" presStyleCnt="0"/>
      <dgm:spPr/>
    </dgm:pt>
    <dgm:pt modelId="{4BD6544E-D2BF-4CBF-94B6-D67CB24C377D}" type="pres">
      <dgm:prSet presAssocID="{F62B6126-9EA9-439F-AAC6-C48427C15884}" presName="childText" presStyleLbl="conFgAcc1" presStyleIdx="0" presStyleCnt="6">
        <dgm:presLayoutVars>
          <dgm:bulletEnabled val="1"/>
        </dgm:presLayoutVars>
      </dgm:prSet>
      <dgm:spPr/>
    </dgm:pt>
    <dgm:pt modelId="{4CB44AFC-19D6-4C94-97CD-A140C00F2129}" type="pres">
      <dgm:prSet presAssocID="{DDED1E85-A5C5-4463-89DB-B2B0DB6E7F92}" presName="spaceBetweenRectangles" presStyleCnt="0"/>
      <dgm:spPr/>
    </dgm:pt>
    <dgm:pt modelId="{D845B2F0-FC37-45DF-885E-289142CE7BBA}" type="pres">
      <dgm:prSet presAssocID="{B1B25255-A99E-4525-9748-ACD1FCA1C672}" presName="parentLin" presStyleCnt="0"/>
      <dgm:spPr/>
    </dgm:pt>
    <dgm:pt modelId="{390C6435-E679-4BE9-8E49-103BA53DFB40}" type="pres">
      <dgm:prSet presAssocID="{B1B25255-A99E-4525-9748-ACD1FCA1C672}" presName="parentLeftMargin" presStyleLbl="node1" presStyleIdx="0" presStyleCnt="6"/>
      <dgm:spPr/>
    </dgm:pt>
    <dgm:pt modelId="{8AE4CC5F-5238-4492-BD0C-D317492B0126}" type="pres">
      <dgm:prSet presAssocID="{B1B25255-A99E-4525-9748-ACD1FCA1C67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5C66791-0A9B-4B8A-8751-71C58BA8A177}" type="pres">
      <dgm:prSet presAssocID="{B1B25255-A99E-4525-9748-ACD1FCA1C672}" presName="negativeSpace" presStyleCnt="0"/>
      <dgm:spPr/>
    </dgm:pt>
    <dgm:pt modelId="{AD7A1744-5634-4A9D-90C7-F671176A3AF7}" type="pres">
      <dgm:prSet presAssocID="{B1B25255-A99E-4525-9748-ACD1FCA1C672}" presName="childText" presStyleLbl="conFgAcc1" presStyleIdx="1" presStyleCnt="6">
        <dgm:presLayoutVars>
          <dgm:bulletEnabled val="1"/>
        </dgm:presLayoutVars>
      </dgm:prSet>
      <dgm:spPr/>
    </dgm:pt>
    <dgm:pt modelId="{156A98CA-0593-415A-B4DA-4BDCFF61B3B2}" type="pres">
      <dgm:prSet presAssocID="{9545C574-52B6-4A0A-B8E5-E4EB35B671B6}" presName="spaceBetweenRectangles" presStyleCnt="0"/>
      <dgm:spPr/>
    </dgm:pt>
    <dgm:pt modelId="{B9AA7988-D045-4DEC-9662-52066E15A162}" type="pres">
      <dgm:prSet presAssocID="{0B060245-BF73-43AA-B699-E5D3F36C912D}" presName="parentLin" presStyleCnt="0"/>
      <dgm:spPr/>
    </dgm:pt>
    <dgm:pt modelId="{4F2404EE-A447-48A6-9092-8133B8F892A4}" type="pres">
      <dgm:prSet presAssocID="{0B060245-BF73-43AA-B699-E5D3F36C912D}" presName="parentLeftMargin" presStyleLbl="node1" presStyleIdx="1" presStyleCnt="6"/>
      <dgm:spPr/>
    </dgm:pt>
    <dgm:pt modelId="{F63734A1-468C-404F-B5ED-B19647F977F8}" type="pres">
      <dgm:prSet presAssocID="{0B060245-BF73-43AA-B699-E5D3F36C912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4EE1E64-1BBD-4491-B281-8EC8E5D2FAB4}" type="pres">
      <dgm:prSet presAssocID="{0B060245-BF73-43AA-B699-E5D3F36C912D}" presName="negativeSpace" presStyleCnt="0"/>
      <dgm:spPr/>
    </dgm:pt>
    <dgm:pt modelId="{3469007E-E83B-4192-BB86-F8E34F432005}" type="pres">
      <dgm:prSet presAssocID="{0B060245-BF73-43AA-B699-E5D3F36C912D}" presName="childText" presStyleLbl="conFgAcc1" presStyleIdx="2" presStyleCnt="6">
        <dgm:presLayoutVars>
          <dgm:bulletEnabled val="1"/>
        </dgm:presLayoutVars>
      </dgm:prSet>
      <dgm:spPr/>
    </dgm:pt>
    <dgm:pt modelId="{755CCA6E-B934-40B2-8F8C-BD978505C6CD}" type="pres">
      <dgm:prSet presAssocID="{6A558A1D-4A3C-4D40-9A20-8625D19E753C}" presName="spaceBetweenRectangles" presStyleCnt="0"/>
      <dgm:spPr/>
    </dgm:pt>
    <dgm:pt modelId="{E4E8FFDC-B16B-4754-98C1-154D0A463EDB}" type="pres">
      <dgm:prSet presAssocID="{F21937E0-406B-4157-A44D-69DCB7944F08}" presName="parentLin" presStyleCnt="0"/>
      <dgm:spPr/>
    </dgm:pt>
    <dgm:pt modelId="{5AE051AC-50B9-4D9D-9FF9-44C8A4085B59}" type="pres">
      <dgm:prSet presAssocID="{F21937E0-406B-4157-A44D-69DCB7944F08}" presName="parentLeftMargin" presStyleLbl="node1" presStyleIdx="2" presStyleCnt="6"/>
      <dgm:spPr/>
    </dgm:pt>
    <dgm:pt modelId="{7CDBF75A-1B8E-4B34-95E7-E5220D8689AE}" type="pres">
      <dgm:prSet presAssocID="{F21937E0-406B-4157-A44D-69DCB7944F0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D3212AC-FD2A-4BD4-B0BF-57AEDE59DCC6}" type="pres">
      <dgm:prSet presAssocID="{F21937E0-406B-4157-A44D-69DCB7944F08}" presName="negativeSpace" presStyleCnt="0"/>
      <dgm:spPr/>
    </dgm:pt>
    <dgm:pt modelId="{BFB0E043-7CDF-4BBB-A7E5-A89B16E4320F}" type="pres">
      <dgm:prSet presAssocID="{F21937E0-406B-4157-A44D-69DCB7944F08}" presName="childText" presStyleLbl="conFgAcc1" presStyleIdx="3" presStyleCnt="6">
        <dgm:presLayoutVars>
          <dgm:bulletEnabled val="1"/>
        </dgm:presLayoutVars>
      </dgm:prSet>
      <dgm:spPr/>
    </dgm:pt>
    <dgm:pt modelId="{6C84F1E1-7D58-4A17-803D-667DAD2E5ED7}" type="pres">
      <dgm:prSet presAssocID="{1A1A5E0D-C61D-4A05-BEED-D74007CD5991}" presName="spaceBetweenRectangles" presStyleCnt="0"/>
      <dgm:spPr/>
    </dgm:pt>
    <dgm:pt modelId="{F27BBEE3-5871-4722-84A5-320EF29EF4F6}" type="pres">
      <dgm:prSet presAssocID="{6D78C112-E1A4-4106-B51C-F04D7DA6279C}" presName="parentLin" presStyleCnt="0"/>
      <dgm:spPr/>
    </dgm:pt>
    <dgm:pt modelId="{963C2A75-5B81-4FBA-B9BF-A5B2C7BC5FAF}" type="pres">
      <dgm:prSet presAssocID="{6D78C112-E1A4-4106-B51C-F04D7DA6279C}" presName="parentLeftMargin" presStyleLbl="node1" presStyleIdx="3" presStyleCnt="6"/>
      <dgm:spPr/>
    </dgm:pt>
    <dgm:pt modelId="{02BF54D6-D0A1-4D48-BB6A-C008A87907C7}" type="pres">
      <dgm:prSet presAssocID="{6D78C112-E1A4-4106-B51C-F04D7DA6279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A18151F-3F4A-4E4D-8C22-A9ACA8C41595}" type="pres">
      <dgm:prSet presAssocID="{6D78C112-E1A4-4106-B51C-F04D7DA6279C}" presName="negativeSpace" presStyleCnt="0"/>
      <dgm:spPr/>
    </dgm:pt>
    <dgm:pt modelId="{C10E91AF-6720-47D0-993B-D988FB9CFFB6}" type="pres">
      <dgm:prSet presAssocID="{6D78C112-E1A4-4106-B51C-F04D7DA6279C}" presName="childText" presStyleLbl="conFgAcc1" presStyleIdx="4" presStyleCnt="6">
        <dgm:presLayoutVars>
          <dgm:bulletEnabled val="1"/>
        </dgm:presLayoutVars>
      </dgm:prSet>
      <dgm:spPr/>
    </dgm:pt>
    <dgm:pt modelId="{6B6DFE04-D104-4230-A5F6-E1FAD6A24937}" type="pres">
      <dgm:prSet presAssocID="{D2EAB213-B72F-4B5E-B96E-45BE8FB47253}" presName="spaceBetweenRectangles" presStyleCnt="0"/>
      <dgm:spPr/>
    </dgm:pt>
    <dgm:pt modelId="{AD47E458-4FFD-4E78-82BC-F767C8407F21}" type="pres">
      <dgm:prSet presAssocID="{99D68CDB-F379-4FD1-B15D-AFCD15372C35}" presName="parentLin" presStyleCnt="0"/>
      <dgm:spPr/>
    </dgm:pt>
    <dgm:pt modelId="{4FCBAE47-6810-4618-835B-B09B488A8B51}" type="pres">
      <dgm:prSet presAssocID="{99D68CDB-F379-4FD1-B15D-AFCD15372C35}" presName="parentLeftMargin" presStyleLbl="node1" presStyleIdx="4" presStyleCnt="6"/>
      <dgm:spPr/>
    </dgm:pt>
    <dgm:pt modelId="{BA555481-53E5-4470-8063-B39819C78E4F}" type="pres">
      <dgm:prSet presAssocID="{99D68CDB-F379-4FD1-B15D-AFCD15372C3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5624701-FC12-4E6D-902F-6647A7C8DE33}" type="pres">
      <dgm:prSet presAssocID="{99D68CDB-F379-4FD1-B15D-AFCD15372C35}" presName="negativeSpace" presStyleCnt="0"/>
      <dgm:spPr/>
    </dgm:pt>
    <dgm:pt modelId="{C2DF53E3-327D-4818-9EAC-B091E3095A14}" type="pres">
      <dgm:prSet presAssocID="{99D68CDB-F379-4FD1-B15D-AFCD15372C3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DEF2F00-9BE6-4E78-8591-E5D508A85A4D}" type="presOf" srcId="{F21937E0-406B-4157-A44D-69DCB7944F08}" destId="{7CDBF75A-1B8E-4B34-95E7-E5220D8689AE}" srcOrd="1" destOrd="0" presId="urn:microsoft.com/office/officeart/2005/8/layout/list1"/>
    <dgm:cxn modelId="{34A80007-74CF-4597-B389-519430793540}" srcId="{27EF321E-3408-4A98-A5B6-299729BE1342}" destId="{0B060245-BF73-43AA-B699-E5D3F36C912D}" srcOrd="2" destOrd="0" parTransId="{21678991-222A-46C2-9807-40A8D7B535A4}" sibTransId="{6A558A1D-4A3C-4D40-9A20-8625D19E753C}"/>
    <dgm:cxn modelId="{ECB8230B-2BF9-455B-85BF-24080D7DC92B}" type="presOf" srcId="{B1B25255-A99E-4525-9748-ACD1FCA1C672}" destId="{390C6435-E679-4BE9-8E49-103BA53DFB40}" srcOrd="0" destOrd="0" presId="urn:microsoft.com/office/officeart/2005/8/layout/list1"/>
    <dgm:cxn modelId="{CCB5B80E-7BFC-45F0-8B20-851AC9094E56}" srcId="{27EF321E-3408-4A98-A5B6-299729BE1342}" destId="{99D68CDB-F379-4FD1-B15D-AFCD15372C35}" srcOrd="5" destOrd="0" parTransId="{EB9D7A63-F826-4C4F-AB50-D2113FD5668D}" sibTransId="{D3936E5F-920D-4717-900E-3A3F6A48D206}"/>
    <dgm:cxn modelId="{CE49DC12-5026-44A1-9677-2AEA8B5A4ED0}" type="presOf" srcId="{99D68CDB-F379-4FD1-B15D-AFCD15372C35}" destId="{BA555481-53E5-4470-8063-B39819C78E4F}" srcOrd="1" destOrd="0" presId="urn:microsoft.com/office/officeart/2005/8/layout/list1"/>
    <dgm:cxn modelId="{D0CEB713-32FC-4DA1-8C18-1E467D57FCB4}" type="presOf" srcId="{0B060245-BF73-43AA-B699-E5D3F36C912D}" destId="{4F2404EE-A447-48A6-9092-8133B8F892A4}" srcOrd="0" destOrd="0" presId="urn:microsoft.com/office/officeart/2005/8/layout/list1"/>
    <dgm:cxn modelId="{44027620-8DD7-44B5-A1E6-96020F807C2C}" type="presOf" srcId="{99D68CDB-F379-4FD1-B15D-AFCD15372C35}" destId="{4FCBAE47-6810-4618-835B-B09B488A8B51}" srcOrd="0" destOrd="0" presId="urn:microsoft.com/office/officeart/2005/8/layout/list1"/>
    <dgm:cxn modelId="{35E4B65C-0772-483B-B708-85AF09665CB1}" type="presOf" srcId="{F62B6126-9EA9-439F-AAC6-C48427C15884}" destId="{62E09B56-FDDE-4182-BF31-17B97152012D}" srcOrd="0" destOrd="0" presId="urn:microsoft.com/office/officeart/2005/8/layout/list1"/>
    <dgm:cxn modelId="{F8B6785F-151A-4B81-84F8-08707DB638AC}" type="presOf" srcId="{0B060245-BF73-43AA-B699-E5D3F36C912D}" destId="{F63734A1-468C-404F-B5ED-B19647F977F8}" srcOrd="1" destOrd="0" presId="urn:microsoft.com/office/officeart/2005/8/layout/list1"/>
    <dgm:cxn modelId="{FC93BE60-83C7-4BF2-824C-3F6A0FAA8FC8}" type="presOf" srcId="{F21937E0-406B-4157-A44D-69DCB7944F08}" destId="{5AE051AC-50B9-4D9D-9FF9-44C8A4085B59}" srcOrd="0" destOrd="0" presId="urn:microsoft.com/office/officeart/2005/8/layout/list1"/>
    <dgm:cxn modelId="{198FE862-44EE-427E-BF7D-EAE08818DB7C}" srcId="{27EF321E-3408-4A98-A5B6-299729BE1342}" destId="{F21937E0-406B-4157-A44D-69DCB7944F08}" srcOrd="3" destOrd="0" parTransId="{BEE64C77-7791-4CB9-99A0-ED624B960B1F}" sibTransId="{1A1A5E0D-C61D-4A05-BEED-D74007CD5991}"/>
    <dgm:cxn modelId="{D1CC3E6B-D490-4F86-809A-26BDDAEB54D9}" srcId="{27EF321E-3408-4A98-A5B6-299729BE1342}" destId="{F62B6126-9EA9-439F-AAC6-C48427C15884}" srcOrd="0" destOrd="0" parTransId="{527754B1-DB80-4717-A45C-4452CE570370}" sibTransId="{DDED1E85-A5C5-4463-89DB-B2B0DB6E7F92}"/>
    <dgm:cxn modelId="{DF14D250-1DDA-43D9-A332-D29755E3DC58}" type="presOf" srcId="{27EF321E-3408-4A98-A5B6-299729BE1342}" destId="{9D2DB99C-5BA8-4B12-A759-4DA937C419EC}" srcOrd="0" destOrd="0" presId="urn:microsoft.com/office/officeart/2005/8/layout/list1"/>
    <dgm:cxn modelId="{93A30C7D-4B7E-4D99-8D1F-96EEB62E3C72}" type="presOf" srcId="{B1B25255-A99E-4525-9748-ACD1FCA1C672}" destId="{8AE4CC5F-5238-4492-BD0C-D317492B0126}" srcOrd="1" destOrd="0" presId="urn:microsoft.com/office/officeart/2005/8/layout/list1"/>
    <dgm:cxn modelId="{E35BC09E-F8C9-4FFE-A877-6A6A0FFE92A2}" type="presOf" srcId="{6D78C112-E1A4-4106-B51C-F04D7DA6279C}" destId="{963C2A75-5B81-4FBA-B9BF-A5B2C7BC5FAF}" srcOrd="0" destOrd="0" presId="urn:microsoft.com/office/officeart/2005/8/layout/list1"/>
    <dgm:cxn modelId="{AE29D8AF-B5DA-4291-96B8-5D7560F2FDD3}" srcId="{27EF321E-3408-4A98-A5B6-299729BE1342}" destId="{6D78C112-E1A4-4106-B51C-F04D7DA6279C}" srcOrd="4" destOrd="0" parTransId="{394A8908-8361-4A68-ACDF-5F5DCC92849C}" sibTransId="{D2EAB213-B72F-4B5E-B96E-45BE8FB47253}"/>
    <dgm:cxn modelId="{B4760DCF-3971-4D46-B039-1ECD786E6B9D}" type="presOf" srcId="{6D78C112-E1A4-4106-B51C-F04D7DA6279C}" destId="{02BF54D6-D0A1-4D48-BB6A-C008A87907C7}" srcOrd="1" destOrd="0" presId="urn:microsoft.com/office/officeart/2005/8/layout/list1"/>
    <dgm:cxn modelId="{EBF7B3D1-38C8-4AF2-95E8-E5947129C925}" srcId="{27EF321E-3408-4A98-A5B6-299729BE1342}" destId="{B1B25255-A99E-4525-9748-ACD1FCA1C672}" srcOrd="1" destOrd="0" parTransId="{0937DEFA-1847-4546-8433-364ED9E8C320}" sibTransId="{9545C574-52B6-4A0A-B8E5-E4EB35B671B6}"/>
    <dgm:cxn modelId="{D00899E8-DC22-4EFF-9C36-3225727D238E}" type="presOf" srcId="{F62B6126-9EA9-439F-AAC6-C48427C15884}" destId="{9FA01BCA-0395-4E6E-B59B-CA584D383199}" srcOrd="1" destOrd="0" presId="urn:microsoft.com/office/officeart/2005/8/layout/list1"/>
    <dgm:cxn modelId="{54045413-E336-4368-91E9-BBE8C6E63E16}" type="presParOf" srcId="{9D2DB99C-5BA8-4B12-A759-4DA937C419EC}" destId="{D379FB47-ABA2-4D28-BF07-8E8650B3B099}" srcOrd="0" destOrd="0" presId="urn:microsoft.com/office/officeart/2005/8/layout/list1"/>
    <dgm:cxn modelId="{61680546-A9A8-41E3-9100-80638D57C132}" type="presParOf" srcId="{D379FB47-ABA2-4D28-BF07-8E8650B3B099}" destId="{62E09B56-FDDE-4182-BF31-17B97152012D}" srcOrd="0" destOrd="0" presId="urn:microsoft.com/office/officeart/2005/8/layout/list1"/>
    <dgm:cxn modelId="{6F7642BE-99E7-4B8A-A3D1-908261D1C5FD}" type="presParOf" srcId="{D379FB47-ABA2-4D28-BF07-8E8650B3B099}" destId="{9FA01BCA-0395-4E6E-B59B-CA584D383199}" srcOrd="1" destOrd="0" presId="urn:microsoft.com/office/officeart/2005/8/layout/list1"/>
    <dgm:cxn modelId="{850A081D-9689-4CD0-B35C-4F72418FA3D2}" type="presParOf" srcId="{9D2DB99C-5BA8-4B12-A759-4DA937C419EC}" destId="{916FEA79-747D-4216-AC9B-56B8619613E7}" srcOrd="1" destOrd="0" presId="urn:microsoft.com/office/officeart/2005/8/layout/list1"/>
    <dgm:cxn modelId="{7DBCC252-B4B2-4D7C-8B02-2734489C5255}" type="presParOf" srcId="{9D2DB99C-5BA8-4B12-A759-4DA937C419EC}" destId="{4BD6544E-D2BF-4CBF-94B6-D67CB24C377D}" srcOrd="2" destOrd="0" presId="urn:microsoft.com/office/officeart/2005/8/layout/list1"/>
    <dgm:cxn modelId="{55B2D01C-351A-4B89-A9EE-FFE95B2D3642}" type="presParOf" srcId="{9D2DB99C-5BA8-4B12-A759-4DA937C419EC}" destId="{4CB44AFC-19D6-4C94-97CD-A140C00F2129}" srcOrd="3" destOrd="0" presId="urn:microsoft.com/office/officeart/2005/8/layout/list1"/>
    <dgm:cxn modelId="{E9940E83-0AFE-4B79-B1FF-C6C6CD021899}" type="presParOf" srcId="{9D2DB99C-5BA8-4B12-A759-4DA937C419EC}" destId="{D845B2F0-FC37-45DF-885E-289142CE7BBA}" srcOrd="4" destOrd="0" presId="urn:microsoft.com/office/officeart/2005/8/layout/list1"/>
    <dgm:cxn modelId="{6A1BE9C4-847A-4645-AC43-98C852A14E10}" type="presParOf" srcId="{D845B2F0-FC37-45DF-885E-289142CE7BBA}" destId="{390C6435-E679-4BE9-8E49-103BA53DFB40}" srcOrd="0" destOrd="0" presId="urn:microsoft.com/office/officeart/2005/8/layout/list1"/>
    <dgm:cxn modelId="{C0BB5C3A-2AB9-4A05-AE7D-724DB1E64B20}" type="presParOf" srcId="{D845B2F0-FC37-45DF-885E-289142CE7BBA}" destId="{8AE4CC5F-5238-4492-BD0C-D317492B0126}" srcOrd="1" destOrd="0" presId="urn:microsoft.com/office/officeart/2005/8/layout/list1"/>
    <dgm:cxn modelId="{C55E56A5-D931-415F-8645-E34C6A3D6605}" type="presParOf" srcId="{9D2DB99C-5BA8-4B12-A759-4DA937C419EC}" destId="{15C66791-0A9B-4B8A-8751-71C58BA8A177}" srcOrd="5" destOrd="0" presId="urn:microsoft.com/office/officeart/2005/8/layout/list1"/>
    <dgm:cxn modelId="{0A2D0776-2E5B-4075-8FD0-522B1EEAF999}" type="presParOf" srcId="{9D2DB99C-5BA8-4B12-A759-4DA937C419EC}" destId="{AD7A1744-5634-4A9D-90C7-F671176A3AF7}" srcOrd="6" destOrd="0" presId="urn:microsoft.com/office/officeart/2005/8/layout/list1"/>
    <dgm:cxn modelId="{2FD7C6D9-B310-4009-A523-F267FFA38A0E}" type="presParOf" srcId="{9D2DB99C-5BA8-4B12-A759-4DA937C419EC}" destId="{156A98CA-0593-415A-B4DA-4BDCFF61B3B2}" srcOrd="7" destOrd="0" presId="urn:microsoft.com/office/officeart/2005/8/layout/list1"/>
    <dgm:cxn modelId="{06ABC6A5-259F-465F-B372-827088A021C3}" type="presParOf" srcId="{9D2DB99C-5BA8-4B12-A759-4DA937C419EC}" destId="{B9AA7988-D045-4DEC-9662-52066E15A162}" srcOrd="8" destOrd="0" presId="urn:microsoft.com/office/officeart/2005/8/layout/list1"/>
    <dgm:cxn modelId="{6BAA56A2-C961-464A-9494-54D4DC8455A8}" type="presParOf" srcId="{B9AA7988-D045-4DEC-9662-52066E15A162}" destId="{4F2404EE-A447-48A6-9092-8133B8F892A4}" srcOrd="0" destOrd="0" presId="urn:microsoft.com/office/officeart/2005/8/layout/list1"/>
    <dgm:cxn modelId="{613A14C8-8826-44D7-8E2F-8BA3DCADB115}" type="presParOf" srcId="{B9AA7988-D045-4DEC-9662-52066E15A162}" destId="{F63734A1-468C-404F-B5ED-B19647F977F8}" srcOrd="1" destOrd="0" presId="urn:microsoft.com/office/officeart/2005/8/layout/list1"/>
    <dgm:cxn modelId="{FC195810-DBF9-4865-B801-BB9386B7BABD}" type="presParOf" srcId="{9D2DB99C-5BA8-4B12-A759-4DA937C419EC}" destId="{B4EE1E64-1BBD-4491-B281-8EC8E5D2FAB4}" srcOrd="9" destOrd="0" presId="urn:microsoft.com/office/officeart/2005/8/layout/list1"/>
    <dgm:cxn modelId="{32888ADF-B0C1-4065-BF54-BBAC08633F41}" type="presParOf" srcId="{9D2DB99C-5BA8-4B12-A759-4DA937C419EC}" destId="{3469007E-E83B-4192-BB86-F8E34F432005}" srcOrd="10" destOrd="0" presId="urn:microsoft.com/office/officeart/2005/8/layout/list1"/>
    <dgm:cxn modelId="{4E676A28-A781-40DD-B959-BADCD4553A06}" type="presParOf" srcId="{9D2DB99C-5BA8-4B12-A759-4DA937C419EC}" destId="{755CCA6E-B934-40B2-8F8C-BD978505C6CD}" srcOrd="11" destOrd="0" presId="urn:microsoft.com/office/officeart/2005/8/layout/list1"/>
    <dgm:cxn modelId="{94A51666-A140-415E-8D6D-EA1BC5E50F43}" type="presParOf" srcId="{9D2DB99C-5BA8-4B12-A759-4DA937C419EC}" destId="{E4E8FFDC-B16B-4754-98C1-154D0A463EDB}" srcOrd="12" destOrd="0" presId="urn:microsoft.com/office/officeart/2005/8/layout/list1"/>
    <dgm:cxn modelId="{92B3B8BC-EA9A-49B7-85F7-773E3CE8E8A4}" type="presParOf" srcId="{E4E8FFDC-B16B-4754-98C1-154D0A463EDB}" destId="{5AE051AC-50B9-4D9D-9FF9-44C8A4085B59}" srcOrd="0" destOrd="0" presId="urn:microsoft.com/office/officeart/2005/8/layout/list1"/>
    <dgm:cxn modelId="{24C07560-A94C-47D9-A200-356EE93A98C6}" type="presParOf" srcId="{E4E8FFDC-B16B-4754-98C1-154D0A463EDB}" destId="{7CDBF75A-1B8E-4B34-95E7-E5220D8689AE}" srcOrd="1" destOrd="0" presId="urn:microsoft.com/office/officeart/2005/8/layout/list1"/>
    <dgm:cxn modelId="{3CDE5E63-40D1-40C2-948A-B0817CD06112}" type="presParOf" srcId="{9D2DB99C-5BA8-4B12-A759-4DA937C419EC}" destId="{7D3212AC-FD2A-4BD4-B0BF-57AEDE59DCC6}" srcOrd="13" destOrd="0" presId="urn:microsoft.com/office/officeart/2005/8/layout/list1"/>
    <dgm:cxn modelId="{E34A58CB-62B5-4F53-AA31-46506C25FD67}" type="presParOf" srcId="{9D2DB99C-5BA8-4B12-A759-4DA937C419EC}" destId="{BFB0E043-7CDF-4BBB-A7E5-A89B16E4320F}" srcOrd="14" destOrd="0" presId="urn:microsoft.com/office/officeart/2005/8/layout/list1"/>
    <dgm:cxn modelId="{8B5C7434-E5FA-4F85-8F36-E05CF179F3F3}" type="presParOf" srcId="{9D2DB99C-5BA8-4B12-A759-4DA937C419EC}" destId="{6C84F1E1-7D58-4A17-803D-667DAD2E5ED7}" srcOrd="15" destOrd="0" presId="urn:microsoft.com/office/officeart/2005/8/layout/list1"/>
    <dgm:cxn modelId="{D34E44EA-591A-4467-83C1-6E2761A5A8A6}" type="presParOf" srcId="{9D2DB99C-5BA8-4B12-A759-4DA937C419EC}" destId="{F27BBEE3-5871-4722-84A5-320EF29EF4F6}" srcOrd="16" destOrd="0" presId="urn:microsoft.com/office/officeart/2005/8/layout/list1"/>
    <dgm:cxn modelId="{5D7A8949-1162-42A9-A477-D0B07313BEE2}" type="presParOf" srcId="{F27BBEE3-5871-4722-84A5-320EF29EF4F6}" destId="{963C2A75-5B81-4FBA-B9BF-A5B2C7BC5FAF}" srcOrd="0" destOrd="0" presId="urn:microsoft.com/office/officeart/2005/8/layout/list1"/>
    <dgm:cxn modelId="{ABE18446-84C4-4B86-9596-20B77D4B8E0A}" type="presParOf" srcId="{F27BBEE3-5871-4722-84A5-320EF29EF4F6}" destId="{02BF54D6-D0A1-4D48-BB6A-C008A87907C7}" srcOrd="1" destOrd="0" presId="urn:microsoft.com/office/officeart/2005/8/layout/list1"/>
    <dgm:cxn modelId="{A31B0211-4E37-4694-98E3-8B60FA31CCF8}" type="presParOf" srcId="{9D2DB99C-5BA8-4B12-A759-4DA937C419EC}" destId="{7A18151F-3F4A-4E4D-8C22-A9ACA8C41595}" srcOrd="17" destOrd="0" presId="urn:microsoft.com/office/officeart/2005/8/layout/list1"/>
    <dgm:cxn modelId="{971725D2-E63D-4E02-8520-6264DC3CB199}" type="presParOf" srcId="{9D2DB99C-5BA8-4B12-A759-4DA937C419EC}" destId="{C10E91AF-6720-47D0-993B-D988FB9CFFB6}" srcOrd="18" destOrd="0" presId="urn:microsoft.com/office/officeart/2005/8/layout/list1"/>
    <dgm:cxn modelId="{C58CB25A-50D6-4E85-B008-462273DB4F84}" type="presParOf" srcId="{9D2DB99C-5BA8-4B12-A759-4DA937C419EC}" destId="{6B6DFE04-D104-4230-A5F6-E1FAD6A24937}" srcOrd="19" destOrd="0" presId="urn:microsoft.com/office/officeart/2005/8/layout/list1"/>
    <dgm:cxn modelId="{C07C86F2-9428-4FE7-8A10-A5FC62B6295D}" type="presParOf" srcId="{9D2DB99C-5BA8-4B12-A759-4DA937C419EC}" destId="{AD47E458-4FFD-4E78-82BC-F767C8407F21}" srcOrd="20" destOrd="0" presId="urn:microsoft.com/office/officeart/2005/8/layout/list1"/>
    <dgm:cxn modelId="{0DE462D3-921E-497E-9B0D-8F39BA69B3BB}" type="presParOf" srcId="{AD47E458-4FFD-4E78-82BC-F767C8407F21}" destId="{4FCBAE47-6810-4618-835B-B09B488A8B51}" srcOrd="0" destOrd="0" presId="urn:microsoft.com/office/officeart/2005/8/layout/list1"/>
    <dgm:cxn modelId="{0484085F-DC3F-409C-8C1C-DA0D3E9FB4E4}" type="presParOf" srcId="{AD47E458-4FFD-4E78-82BC-F767C8407F21}" destId="{BA555481-53E5-4470-8063-B39819C78E4F}" srcOrd="1" destOrd="0" presId="urn:microsoft.com/office/officeart/2005/8/layout/list1"/>
    <dgm:cxn modelId="{395DC22B-2E57-48A8-AEFF-C8BAB7C3EAEC}" type="presParOf" srcId="{9D2DB99C-5BA8-4B12-A759-4DA937C419EC}" destId="{05624701-FC12-4E6D-902F-6647A7C8DE33}" srcOrd="21" destOrd="0" presId="urn:microsoft.com/office/officeart/2005/8/layout/list1"/>
    <dgm:cxn modelId="{06E8EDF2-1A54-4A41-A22F-D818A151D3B3}" type="presParOf" srcId="{9D2DB99C-5BA8-4B12-A759-4DA937C419EC}" destId="{C2DF53E3-327D-4818-9EAC-B091E3095A1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EF321E-3408-4A98-A5B6-299729BE13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2B6126-9EA9-439F-AAC6-C48427C15884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dirty="0">
              <a:latin typeface="+mj-lt"/>
            </a:rPr>
            <a:t>Danh sách đơn hàng </a:t>
          </a:r>
          <a:endParaRPr lang="en-US" dirty="0"/>
        </a:p>
      </dgm:t>
    </dgm:pt>
    <dgm:pt modelId="{527754B1-DB80-4717-A45C-4452CE570370}" type="parTrans" cxnId="{D1CC3E6B-D490-4F86-809A-26BDDAEB54D9}">
      <dgm:prSet/>
      <dgm:spPr/>
      <dgm:t>
        <a:bodyPr/>
        <a:lstStyle/>
        <a:p>
          <a:endParaRPr lang="en-US"/>
        </a:p>
      </dgm:t>
    </dgm:pt>
    <dgm:pt modelId="{DDED1E85-A5C5-4463-89DB-B2B0DB6E7F92}" type="sibTrans" cxnId="{D1CC3E6B-D490-4F86-809A-26BDDAEB54D9}">
      <dgm:prSet/>
      <dgm:spPr/>
      <dgm:t>
        <a:bodyPr/>
        <a:lstStyle/>
        <a:p>
          <a:endParaRPr lang="en-US"/>
        </a:p>
      </dgm:t>
    </dgm:pt>
    <dgm:pt modelId="{B1B25255-A99E-4525-9748-ACD1FCA1C672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>
              <a:latin typeface="+mj-lt"/>
            </a:rPr>
            <a:t>Chi tiết đơn hàng </a:t>
          </a:r>
          <a:endParaRPr lang="en-US" dirty="0"/>
        </a:p>
      </dgm:t>
    </dgm:pt>
    <dgm:pt modelId="{0937DEFA-1847-4546-8433-364ED9E8C320}" type="parTrans" cxnId="{EBF7B3D1-38C8-4AF2-95E8-E5947129C925}">
      <dgm:prSet/>
      <dgm:spPr/>
      <dgm:t>
        <a:bodyPr/>
        <a:lstStyle/>
        <a:p>
          <a:endParaRPr lang="en-US"/>
        </a:p>
      </dgm:t>
    </dgm:pt>
    <dgm:pt modelId="{9545C574-52B6-4A0A-B8E5-E4EB35B671B6}" type="sibTrans" cxnId="{EBF7B3D1-38C8-4AF2-95E8-E5947129C925}">
      <dgm:prSet/>
      <dgm:spPr/>
      <dgm:t>
        <a:bodyPr/>
        <a:lstStyle/>
        <a:p>
          <a:endParaRPr lang="en-US"/>
        </a:p>
      </dgm:t>
    </dgm:pt>
    <dgm:pt modelId="{65BB58F5-F198-431B-BBC8-6D835D6058A8}">
      <dgm:prSet phldrT="[Text]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>
              <a:latin typeface="+mj-lt"/>
            </a:rPr>
            <a:t>Quản lí khách hàng</a:t>
          </a:r>
          <a:endParaRPr lang="en-US" dirty="0"/>
        </a:p>
      </dgm:t>
    </dgm:pt>
    <dgm:pt modelId="{B8B64380-0C56-44B9-A365-B2E28A676880}" type="parTrans" cxnId="{7C8A6A59-2F82-425A-BA94-D6960164834C}">
      <dgm:prSet/>
      <dgm:spPr/>
      <dgm:t>
        <a:bodyPr/>
        <a:lstStyle/>
        <a:p>
          <a:endParaRPr lang="en-US"/>
        </a:p>
      </dgm:t>
    </dgm:pt>
    <dgm:pt modelId="{6EDDDE83-15DB-4C73-98B4-13B41EE69FB9}" type="sibTrans" cxnId="{7C8A6A59-2F82-425A-BA94-D6960164834C}">
      <dgm:prSet/>
      <dgm:spPr/>
      <dgm:t>
        <a:bodyPr/>
        <a:lstStyle/>
        <a:p>
          <a:endParaRPr lang="en-US"/>
        </a:p>
      </dgm:t>
    </dgm:pt>
    <dgm:pt modelId="{40F30E92-E6F6-47FB-81B3-926ED2EB08B4}">
      <dgm:prSet/>
      <dgm:spPr/>
      <dgm:t>
        <a:bodyPr/>
        <a:lstStyle/>
        <a:p>
          <a:r>
            <a:rPr lang="vi-VN">
              <a:latin typeface="+mj-lt"/>
            </a:rPr>
            <a:t>Thêm mới khách hàng</a:t>
          </a:r>
          <a:endParaRPr lang="en-US" dirty="0">
            <a:latin typeface="+mj-lt"/>
          </a:endParaRPr>
        </a:p>
      </dgm:t>
    </dgm:pt>
    <dgm:pt modelId="{3EFD1659-8845-47F7-976A-3A0C4921ECEA}" type="parTrans" cxnId="{BDA07DA4-FAE6-479D-ADB9-EF56103C22DA}">
      <dgm:prSet/>
      <dgm:spPr/>
      <dgm:t>
        <a:bodyPr/>
        <a:lstStyle/>
        <a:p>
          <a:endParaRPr lang="en-US"/>
        </a:p>
      </dgm:t>
    </dgm:pt>
    <dgm:pt modelId="{79CBC003-E562-45CD-B130-5AD55C231B21}" type="sibTrans" cxnId="{BDA07DA4-FAE6-479D-ADB9-EF56103C22DA}">
      <dgm:prSet/>
      <dgm:spPr/>
      <dgm:t>
        <a:bodyPr/>
        <a:lstStyle/>
        <a:p>
          <a:endParaRPr lang="en-US"/>
        </a:p>
      </dgm:t>
    </dgm:pt>
    <dgm:pt modelId="{9D2DB99C-5BA8-4B12-A759-4DA937C419EC}" type="pres">
      <dgm:prSet presAssocID="{27EF321E-3408-4A98-A5B6-299729BE1342}" presName="linear" presStyleCnt="0">
        <dgm:presLayoutVars>
          <dgm:dir/>
          <dgm:animLvl val="lvl"/>
          <dgm:resizeHandles val="exact"/>
        </dgm:presLayoutVars>
      </dgm:prSet>
      <dgm:spPr/>
    </dgm:pt>
    <dgm:pt modelId="{D379FB47-ABA2-4D28-BF07-8E8650B3B099}" type="pres">
      <dgm:prSet presAssocID="{F62B6126-9EA9-439F-AAC6-C48427C15884}" presName="parentLin" presStyleCnt="0"/>
      <dgm:spPr/>
    </dgm:pt>
    <dgm:pt modelId="{62E09B56-FDDE-4182-BF31-17B97152012D}" type="pres">
      <dgm:prSet presAssocID="{F62B6126-9EA9-439F-AAC6-C48427C15884}" presName="parentLeftMargin" presStyleLbl="node1" presStyleIdx="0" presStyleCnt="4"/>
      <dgm:spPr/>
    </dgm:pt>
    <dgm:pt modelId="{9FA01BCA-0395-4E6E-B59B-CA584D383199}" type="pres">
      <dgm:prSet presAssocID="{F62B6126-9EA9-439F-AAC6-C48427C1588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6FEA79-747D-4216-AC9B-56B8619613E7}" type="pres">
      <dgm:prSet presAssocID="{F62B6126-9EA9-439F-AAC6-C48427C15884}" presName="negativeSpace" presStyleCnt="0"/>
      <dgm:spPr/>
    </dgm:pt>
    <dgm:pt modelId="{4BD6544E-D2BF-4CBF-94B6-D67CB24C377D}" type="pres">
      <dgm:prSet presAssocID="{F62B6126-9EA9-439F-AAC6-C48427C15884}" presName="childText" presStyleLbl="conFgAcc1" presStyleIdx="0" presStyleCnt="4">
        <dgm:presLayoutVars>
          <dgm:bulletEnabled val="1"/>
        </dgm:presLayoutVars>
      </dgm:prSet>
      <dgm:spPr/>
    </dgm:pt>
    <dgm:pt modelId="{4CB44AFC-19D6-4C94-97CD-A140C00F2129}" type="pres">
      <dgm:prSet presAssocID="{DDED1E85-A5C5-4463-89DB-B2B0DB6E7F92}" presName="spaceBetweenRectangles" presStyleCnt="0"/>
      <dgm:spPr/>
    </dgm:pt>
    <dgm:pt modelId="{D845B2F0-FC37-45DF-885E-289142CE7BBA}" type="pres">
      <dgm:prSet presAssocID="{B1B25255-A99E-4525-9748-ACD1FCA1C672}" presName="parentLin" presStyleCnt="0"/>
      <dgm:spPr/>
    </dgm:pt>
    <dgm:pt modelId="{390C6435-E679-4BE9-8E49-103BA53DFB40}" type="pres">
      <dgm:prSet presAssocID="{B1B25255-A99E-4525-9748-ACD1FCA1C672}" presName="parentLeftMargin" presStyleLbl="node1" presStyleIdx="0" presStyleCnt="4"/>
      <dgm:spPr/>
    </dgm:pt>
    <dgm:pt modelId="{8AE4CC5F-5238-4492-BD0C-D317492B0126}" type="pres">
      <dgm:prSet presAssocID="{B1B25255-A99E-4525-9748-ACD1FCA1C67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C66791-0A9B-4B8A-8751-71C58BA8A177}" type="pres">
      <dgm:prSet presAssocID="{B1B25255-A99E-4525-9748-ACD1FCA1C672}" presName="negativeSpace" presStyleCnt="0"/>
      <dgm:spPr/>
    </dgm:pt>
    <dgm:pt modelId="{AD7A1744-5634-4A9D-90C7-F671176A3AF7}" type="pres">
      <dgm:prSet presAssocID="{B1B25255-A99E-4525-9748-ACD1FCA1C672}" presName="childText" presStyleLbl="conFgAcc1" presStyleIdx="1" presStyleCnt="4">
        <dgm:presLayoutVars>
          <dgm:bulletEnabled val="1"/>
        </dgm:presLayoutVars>
      </dgm:prSet>
      <dgm:spPr/>
    </dgm:pt>
    <dgm:pt modelId="{156A98CA-0593-415A-B4DA-4BDCFF61B3B2}" type="pres">
      <dgm:prSet presAssocID="{9545C574-52B6-4A0A-B8E5-E4EB35B671B6}" presName="spaceBetweenRectangles" presStyleCnt="0"/>
      <dgm:spPr/>
    </dgm:pt>
    <dgm:pt modelId="{338DA4FC-3058-4C44-9D75-3F52EBB8C99D}" type="pres">
      <dgm:prSet presAssocID="{65BB58F5-F198-431B-BBC8-6D835D6058A8}" presName="parentLin" presStyleCnt="0"/>
      <dgm:spPr/>
    </dgm:pt>
    <dgm:pt modelId="{012A9D28-8A2E-4F00-BF17-E7D58E2692EC}" type="pres">
      <dgm:prSet presAssocID="{65BB58F5-F198-431B-BBC8-6D835D6058A8}" presName="parentLeftMargin" presStyleLbl="node1" presStyleIdx="1" presStyleCnt="4"/>
      <dgm:spPr/>
    </dgm:pt>
    <dgm:pt modelId="{93758BF1-0446-442B-BD3F-7D2AE8E4B4A7}" type="pres">
      <dgm:prSet presAssocID="{65BB58F5-F198-431B-BBC8-6D835D6058A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55F6CB9-2C6C-4EDE-823E-A2DED3860C91}" type="pres">
      <dgm:prSet presAssocID="{65BB58F5-F198-431B-BBC8-6D835D6058A8}" presName="negativeSpace" presStyleCnt="0"/>
      <dgm:spPr/>
    </dgm:pt>
    <dgm:pt modelId="{852867FC-D8B3-4E0F-9110-68E564BEFAF4}" type="pres">
      <dgm:prSet presAssocID="{65BB58F5-F198-431B-BBC8-6D835D6058A8}" presName="childText" presStyleLbl="conFgAcc1" presStyleIdx="2" presStyleCnt="4">
        <dgm:presLayoutVars>
          <dgm:bulletEnabled val="1"/>
        </dgm:presLayoutVars>
      </dgm:prSet>
      <dgm:spPr/>
    </dgm:pt>
    <dgm:pt modelId="{6B3122DB-0F78-4449-BE9C-8B46894C1AE0}" type="pres">
      <dgm:prSet presAssocID="{6EDDDE83-15DB-4C73-98B4-13B41EE69FB9}" presName="spaceBetweenRectangles" presStyleCnt="0"/>
      <dgm:spPr/>
    </dgm:pt>
    <dgm:pt modelId="{7BFCDE41-17FC-4512-AF24-2A5E7BF05001}" type="pres">
      <dgm:prSet presAssocID="{40F30E92-E6F6-47FB-81B3-926ED2EB08B4}" presName="parentLin" presStyleCnt="0"/>
      <dgm:spPr/>
    </dgm:pt>
    <dgm:pt modelId="{A363F3F8-FB42-4766-BC75-E7EF7DE0381D}" type="pres">
      <dgm:prSet presAssocID="{40F30E92-E6F6-47FB-81B3-926ED2EB08B4}" presName="parentLeftMargin" presStyleLbl="node1" presStyleIdx="2" presStyleCnt="4"/>
      <dgm:spPr/>
    </dgm:pt>
    <dgm:pt modelId="{9A89C346-8F3C-4D0A-A83F-9709757510C9}" type="pres">
      <dgm:prSet presAssocID="{40F30E92-E6F6-47FB-81B3-926ED2EB08B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5B7E512-07E9-4A20-A732-0C13A758A9D5}" type="pres">
      <dgm:prSet presAssocID="{40F30E92-E6F6-47FB-81B3-926ED2EB08B4}" presName="negativeSpace" presStyleCnt="0"/>
      <dgm:spPr/>
    </dgm:pt>
    <dgm:pt modelId="{D6DC17D9-AE08-4225-8E30-31F8DEE6B278}" type="pres">
      <dgm:prSet presAssocID="{40F30E92-E6F6-47FB-81B3-926ED2EB08B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CB8230B-2BF9-455B-85BF-24080D7DC92B}" type="presOf" srcId="{B1B25255-A99E-4525-9748-ACD1FCA1C672}" destId="{390C6435-E679-4BE9-8E49-103BA53DFB40}" srcOrd="0" destOrd="0" presId="urn:microsoft.com/office/officeart/2005/8/layout/list1"/>
    <dgm:cxn modelId="{EA218236-9650-483E-8B97-8138B667BD3B}" type="presOf" srcId="{40F30E92-E6F6-47FB-81B3-926ED2EB08B4}" destId="{A363F3F8-FB42-4766-BC75-E7EF7DE0381D}" srcOrd="0" destOrd="0" presId="urn:microsoft.com/office/officeart/2005/8/layout/list1"/>
    <dgm:cxn modelId="{2C053038-1BA6-4BE2-A312-DCC0CC7AEBFF}" type="presOf" srcId="{40F30E92-E6F6-47FB-81B3-926ED2EB08B4}" destId="{9A89C346-8F3C-4D0A-A83F-9709757510C9}" srcOrd="1" destOrd="0" presId="urn:microsoft.com/office/officeart/2005/8/layout/list1"/>
    <dgm:cxn modelId="{63CE2D39-EAE3-498B-A8A9-F9A7CF17C95A}" type="presOf" srcId="{65BB58F5-F198-431B-BBC8-6D835D6058A8}" destId="{93758BF1-0446-442B-BD3F-7D2AE8E4B4A7}" srcOrd="1" destOrd="0" presId="urn:microsoft.com/office/officeart/2005/8/layout/list1"/>
    <dgm:cxn modelId="{35E4B65C-0772-483B-B708-85AF09665CB1}" type="presOf" srcId="{F62B6126-9EA9-439F-AAC6-C48427C15884}" destId="{62E09B56-FDDE-4182-BF31-17B97152012D}" srcOrd="0" destOrd="0" presId="urn:microsoft.com/office/officeart/2005/8/layout/list1"/>
    <dgm:cxn modelId="{D1CC3E6B-D490-4F86-809A-26BDDAEB54D9}" srcId="{27EF321E-3408-4A98-A5B6-299729BE1342}" destId="{F62B6126-9EA9-439F-AAC6-C48427C15884}" srcOrd="0" destOrd="0" parTransId="{527754B1-DB80-4717-A45C-4452CE570370}" sibTransId="{DDED1E85-A5C5-4463-89DB-B2B0DB6E7F92}"/>
    <dgm:cxn modelId="{DF14D250-1DDA-43D9-A332-D29755E3DC58}" type="presOf" srcId="{27EF321E-3408-4A98-A5B6-299729BE1342}" destId="{9D2DB99C-5BA8-4B12-A759-4DA937C419EC}" srcOrd="0" destOrd="0" presId="urn:microsoft.com/office/officeart/2005/8/layout/list1"/>
    <dgm:cxn modelId="{7C8A6A59-2F82-425A-BA94-D6960164834C}" srcId="{27EF321E-3408-4A98-A5B6-299729BE1342}" destId="{65BB58F5-F198-431B-BBC8-6D835D6058A8}" srcOrd="2" destOrd="0" parTransId="{B8B64380-0C56-44B9-A365-B2E28A676880}" sibTransId="{6EDDDE83-15DB-4C73-98B4-13B41EE69FB9}"/>
    <dgm:cxn modelId="{93A30C7D-4B7E-4D99-8D1F-96EEB62E3C72}" type="presOf" srcId="{B1B25255-A99E-4525-9748-ACD1FCA1C672}" destId="{8AE4CC5F-5238-4492-BD0C-D317492B0126}" srcOrd="1" destOrd="0" presId="urn:microsoft.com/office/officeart/2005/8/layout/list1"/>
    <dgm:cxn modelId="{BDA07DA4-FAE6-479D-ADB9-EF56103C22DA}" srcId="{27EF321E-3408-4A98-A5B6-299729BE1342}" destId="{40F30E92-E6F6-47FB-81B3-926ED2EB08B4}" srcOrd="3" destOrd="0" parTransId="{3EFD1659-8845-47F7-976A-3A0C4921ECEA}" sibTransId="{79CBC003-E562-45CD-B130-5AD55C231B21}"/>
    <dgm:cxn modelId="{EBF7B3D1-38C8-4AF2-95E8-E5947129C925}" srcId="{27EF321E-3408-4A98-A5B6-299729BE1342}" destId="{B1B25255-A99E-4525-9748-ACD1FCA1C672}" srcOrd="1" destOrd="0" parTransId="{0937DEFA-1847-4546-8433-364ED9E8C320}" sibTransId="{9545C574-52B6-4A0A-B8E5-E4EB35B671B6}"/>
    <dgm:cxn modelId="{FA6858E6-7C14-44B2-8A92-736BEE92CB6A}" type="presOf" srcId="{65BB58F5-F198-431B-BBC8-6D835D6058A8}" destId="{012A9D28-8A2E-4F00-BF17-E7D58E2692EC}" srcOrd="0" destOrd="0" presId="urn:microsoft.com/office/officeart/2005/8/layout/list1"/>
    <dgm:cxn modelId="{D00899E8-DC22-4EFF-9C36-3225727D238E}" type="presOf" srcId="{F62B6126-9EA9-439F-AAC6-C48427C15884}" destId="{9FA01BCA-0395-4E6E-B59B-CA584D383199}" srcOrd="1" destOrd="0" presId="urn:microsoft.com/office/officeart/2005/8/layout/list1"/>
    <dgm:cxn modelId="{54045413-E336-4368-91E9-BBE8C6E63E16}" type="presParOf" srcId="{9D2DB99C-5BA8-4B12-A759-4DA937C419EC}" destId="{D379FB47-ABA2-4D28-BF07-8E8650B3B099}" srcOrd="0" destOrd="0" presId="urn:microsoft.com/office/officeart/2005/8/layout/list1"/>
    <dgm:cxn modelId="{61680546-A9A8-41E3-9100-80638D57C132}" type="presParOf" srcId="{D379FB47-ABA2-4D28-BF07-8E8650B3B099}" destId="{62E09B56-FDDE-4182-BF31-17B97152012D}" srcOrd="0" destOrd="0" presId="urn:microsoft.com/office/officeart/2005/8/layout/list1"/>
    <dgm:cxn modelId="{6F7642BE-99E7-4B8A-A3D1-908261D1C5FD}" type="presParOf" srcId="{D379FB47-ABA2-4D28-BF07-8E8650B3B099}" destId="{9FA01BCA-0395-4E6E-B59B-CA584D383199}" srcOrd="1" destOrd="0" presId="urn:microsoft.com/office/officeart/2005/8/layout/list1"/>
    <dgm:cxn modelId="{850A081D-9689-4CD0-B35C-4F72418FA3D2}" type="presParOf" srcId="{9D2DB99C-5BA8-4B12-A759-4DA937C419EC}" destId="{916FEA79-747D-4216-AC9B-56B8619613E7}" srcOrd="1" destOrd="0" presId="urn:microsoft.com/office/officeart/2005/8/layout/list1"/>
    <dgm:cxn modelId="{7DBCC252-B4B2-4D7C-8B02-2734489C5255}" type="presParOf" srcId="{9D2DB99C-5BA8-4B12-A759-4DA937C419EC}" destId="{4BD6544E-D2BF-4CBF-94B6-D67CB24C377D}" srcOrd="2" destOrd="0" presId="urn:microsoft.com/office/officeart/2005/8/layout/list1"/>
    <dgm:cxn modelId="{55B2D01C-351A-4B89-A9EE-FFE95B2D3642}" type="presParOf" srcId="{9D2DB99C-5BA8-4B12-A759-4DA937C419EC}" destId="{4CB44AFC-19D6-4C94-97CD-A140C00F2129}" srcOrd="3" destOrd="0" presId="urn:microsoft.com/office/officeart/2005/8/layout/list1"/>
    <dgm:cxn modelId="{E9940E83-0AFE-4B79-B1FF-C6C6CD021899}" type="presParOf" srcId="{9D2DB99C-5BA8-4B12-A759-4DA937C419EC}" destId="{D845B2F0-FC37-45DF-885E-289142CE7BBA}" srcOrd="4" destOrd="0" presId="urn:microsoft.com/office/officeart/2005/8/layout/list1"/>
    <dgm:cxn modelId="{6A1BE9C4-847A-4645-AC43-98C852A14E10}" type="presParOf" srcId="{D845B2F0-FC37-45DF-885E-289142CE7BBA}" destId="{390C6435-E679-4BE9-8E49-103BA53DFB40}" srcOrd="0" destOrd="0" presId="urn:microsoft.com/office/officeart/2005/8/layout/list1"/>
    <dgm:cxn modelId="{C0BB5C3A-2AB9-4A05-AE7D-724DB1E64B20}" type="presParOf" srcId="{D845B2F0-FC37-45DF-885E-289142CE7BBA}" destId="{8AE4CC5F-5238-4492-BD0C-D317492B0126}" srcOrd="1" destOrd="0" presId="urn:microsoft.com/office/officeart/2005/8/layout/list1"/>
    <dgm:cxn modelId="{C55E56A5-D931-415F-8645-E34C6A3D6605}" type="presParOf" srcId="{9D2DB99C-5BA8-4B12-A759-4DA937C419EC}" destId="{15C66791-0A9B-4B8A-8751-71C58BA8A177}" srcOrd="5" destOrd="0" presId="urn:microsoft.com/office/officeart/2005/8/layout/list1"/>
    <dgm:cxn modelId="{0A2D0776-2E5B-4075-8FD0-522B1EEAF999}" type="presParOf" srcId="{9D2DB99C-5BA8-4B12-A759-4DA937C419EC}" destId="{AD7A1744-5634-4A9D-90C7-F671176A3AF7}" srcOrd="6" destOrd="0" presId="urn:microsoft.com/office/officeart/2005/8/layout/list1"/>
    <dgm:cxn modelId="{2FD7C6D9-B310-4009-A523-F267FFA38A0E}" type="presParOf" srcId="{9D2DB99C-5BA8-4B12-A759-4DA937C419EC}" destId="{156A98CA-0593-415A-B4DA-4BDCFF61B3B2}" srcOrd="7" destOrd="0" presId="urn:microsoft.com/office/officeart/2005/8/layout/list1"/>
    <dgm:cxn modelId="{88F163A4-2B3D-4450-BDEE-0C6FA238CAEB}" type="presParOf" srcId="{9D2DB99C-5BA8-4B12-A759-4DA937C419EC}" destId="{338DA4FC-3058-4C44-9D75-3F52EBB8C99D}" srcOrd="8" destOrd="0" presId="urn:microsoft.com/office/officeart/2005/8/layout/list1"/>
    <dgm:cxn modelId="{81A611CA-5D13-44C6-AA98-E5DB7FD5E365}" type="presParOf" srcId="{338DA4FC-3058-4C44-9D75-3F52EBB8C99D}" destId="{012A9D28-8A2E-4F00-BF17-E7D58E2692EC}" srcOrd="0" destOrd="0" presId="urn:microsoft.com/office/officeart/2005/8/layout/list1"/>
    <dgm:cxn modelId="{7E0C9BFA-78F0-44DF-A36F-AB096F2B4525}" type="presParOf" srcId="{338DA4FC-3058-4C44-9D75-3F52EBB8C99D}" destId="{93758BF1-0446-442B-BD3F-7D2AE8E4B4A7}" srcOrd="1" destOrd="0" presId="urn:microsoft.com/office/officeart/2005/8/layout/list1"/>
    <dgm:cxn modelId="{1D83A888-3367-4340-87C2-7F0732D7E49A}" type="presParOf" srcId="{9D2DB99C-5BA8-4B12-A759-4DA937C419EC}" destId="{355F6CB9-2C6C-4EDE-823E-A2DED3860C91}" srcOrd="9" destOrd="0" presId="urn:microsoft.com/office/officeart/2005/8/layout/list1"/>
    <dgm:cxn modelId="{5D0A2C1F-0486-4705-8832-CC26709F47F8}" type="presParOf" srcId="{9D2DB99C-5BA8-4B12-A759-4DA937C419EC}" destId="{852867FC-D8B3-4E0F-9110-68E564BEFAF4}" srcOrd="10" destOrd="0" presId="urn:microsoft.com/office/officeart/2005/8/layout/list1"/>
    <dgm:cxn modelId="{E708206D-D735-4312-A5C0-045D655C257F}" type="presParOf" srcId="{9D2DB99C-5BA8-4B12-A759-4DA937C419EC}" destId="{6B3122DB-0F78-4449-BE9C-8B46894C1AE0}" srcOrd="11" destOrd="0" presId="urn:microsoft.com/office/officeart/2005/8/layout/list1"/>
    <dgm:cxn modelId="{5565B886-919B-4AE8-950D-ED6B282DCE6A}" type="presParOf" srcId="{9D2DB99C-5BA8-4B12-A759-4DA937C419EC}" destId="{7BFCDE41-17FC-4512-AF24-2A5E7BF05001}" srcOrd="12" destOrd="0" presId="urn:microsoft.com/office/officeart/2005/8/layout/list1"/>
    <dgm:cxn modelId="{1D70651C-9EAC-4976-9F4D-377E8CED797D}" type="presParOf" srcId="{7BFCDE41-17FC-4512-AF24-2A5E7BF05001}" destId="{A363F3F8-FB42-4766-BC75-E7EF7DE0381D}" srcOrd="0" destOrd="0" presId="urn:microsoft.com/office/officeart/2005/8/layout/list1"/>
    <dgm:cxn modelId="{DF5FFE05-F87A-43D0-A554-86A861ADDD87}" type="presParOf" srcId="{7BFCDE41-17FC-4512-AF24-2A5E7BF05001}" destId="{9A89C346-8F3C-4D0A-A83F-9709757510C9}" srcOrd="1" destOrd="0" presId="urn:microsoft.com/office/officeart/2005/8/layout/list1"/>
    <dgm:cxn modelId="{AB8C2C02-051C-445B-9EB0-6607231137B0}" type="presParOf" srcId="{9D2DB99C-5BA8-4B12-A759-4DA937C419EC}" destId="{65B7E512-07E9-4A20-A732-0C13A758A9D5}" srcOrd="13" destOrd="0" presId="urn:microsoft.com/office/officeart/2005/8/layout/list1"/>
    <dgm:cxn modelId="{15B43F0E-9692-4D04-BDA8-DDB751774295}" type="presParOf" srcId="{9D2DB99C-5BA8-4B12-A759-4DA937C419EC}" destId="{D6DC17D9-AE08-4225-8E30-31F8DEE6B27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EF321E-3408-4A98-A5B6-299729BE13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2B6126-9EA9-439F-AAC6-C48427C1588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Trang chủ, trang sản phẩm, sản phẩm chi tiết</a:t>
          </a:r>
          <a:endParaRPr lang="en-US" sz="1800" dirty="0"/>
        </a:p>
      </dgm:t>
    </dgm:pt>
    <dgm:pt modelId="{527754B1-DB80-4717-A45C-4452CE570370}" type="parTrans" cxnId="{D1CC3E6B-D490-4F86-809A-26BDDAEB54D9}">
      <dgm:prSet/>
      <dgm:spPr/>
      <dgm:t>
        <a:bodyPr/>
        <a:lstStyle/>
        <a:p>
          <a:endParaRPr lang="en-US"/>
        </a:p>
      </dgm:t>
    </dgm:pt>
    <dgm:pt modelId="{DDED1E85-A5C5-4463-89DB-B2B0DB6E7F92}" type="sibTrans" cxnId="{D1CC3E6B-D490-4F86-809A-26BDDAEB54D9}">
      <dgm:prSet/>
      <dgm:spPr/>
      <dgm:t>
        <a:bodyPr/>
        <a:lstStyle/>
        <a:p>
          <a:endParaRPr lang="en-US"/>
        </a:p>
      </dgm:t>
    </dgm:pt>
    <dgm:pt modelId="{F87895A1-08ED-4369-8775-1ECC613DB32D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Chỉnh sửa thông tin cá nhân và xem đơn hàng</a:t>
          </a:r>
        </a:p>
      </dgm:t>
    </dgm:pt>
    <dgm:pt modelId="{27133E38-5D12-4905-94F2-BF1935224D3A}" type="parTrans" cxnId="{F81D8742-C6BC-48C4-913C-0101E4A879E3}">
      <dgm:prSet/>
      <dgm:spPr/>
      <dgm:t>
        <a:bodyPr/>
        <a:lstStyle/>
        <a:p>
          <a:endParaRPr lang="en-US"/>
        </a:p>
      </dgm:t>
    </dgm:pt>
    <dgm:pt modelId="{07EE7BC1-1C1E-4D30-98C2-68568FB2BA51}" type="sibTrans" cxnId="{F81D8742-C6BC-48C4-913C-0101E4A879E3}">
      <dgm:prSet/>
      <dgm:spPr/>
      <dgm:t>
        <a:bodyPr/>
        <a:lstStyle/>
        <a:p>
          <a:endParaRPr lang="en-US"/>
        </a:p>
      </dgm:t>
    </dgm:pt>
    <dgm:pt modelId="{5B55F7C7-EBC1-404B-93FE-E2606DBA0CCA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Đổi mật khẩu </a:t>
          </a:r>
        </a:p>
      </dgm:t>
    </dgm:pt>
    <dgm:pt modelId="{C382AF1C-8CC7-4604-8D83-FAB66FE034F9}" type="parTrans" cxnId="{FA708A6B-3FA4-4FA8-B289-D525A5776A53}">
      <dgm:prSet/>
      <dgm:spPr/>
      <dgm:t>
        <a:bodyPr/>
        <a:lstStyle/>
        <a:p>
          <a:endParaRPr lang="en-US"/>
        </a:p>
      </dgm:t>
    </dgm:pt>
    <dgm:pt modelId="{534AFDF1-2156-414A-AD0C-489130DD104B}" type="sibTrans" cxnId="{FA708A6B-3FA4-4FA8-B289-D525A5776A53}">
      <dgm:prSet/>
      <dgm:spPr/>
      <dgm:t>
        <a:bodyPr/>
        <a:lstStyle/>
        <a:p>
          <a:endParaRPr lang="en-US"/>
        </a:p>
      </dgm:t>
    </dgm:pt>
    <dgm:pt modelId="{CBD28987-8AD5-4CE5-8E0B-20F098A97A98}">
      <dgm:prSet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vi-VN" sz="1800" dirty="0">
              <a:solidFill>
                <a:schemeClr val="bg1"/>
              </a:solidFill>
              <a:latin typeface="+mj-lt"/>
            </a:rPr>
            <a:t>Giỏ hàng</a:t>
          </a:r>
          <a:endParaRPr lang="en-US" sz="1800" dirty="0">
            <a:solidFill>
              <a:schemeClr val="bg1"/>
            </a:solidFill>
            <a:latin typeface="+mj-lt"/>
          </a:endParaRPr>
        </a:p>
      </dgm:t>
    </dgm:pt>
    <dgm:pt modelId="{D7AB24F2-1ED8-4732-9C37-13B4430B90A2}" type="parTrans" cxnId="{955C0B9F-BC91-40C9-BE14-6C5206CA3FC7}">
      <dgm:prSet/>
      <dgm:spPr/>
      <dgm:t>
        <a:bodyPr/>
        <a:lstStyle/>
        <a:p>
          <a:endParaRPr lang="en-US"/>
        </a:p>
      </dgm:t>
    </dgm:pt>
    <dgm:pt modelId="{F13D41E7-BE92-4038-8D14-AE5B2883B208}" type="sibTrans" cxnId="{955C0B9F-BC91-40C9-BE14-6C5206CA3FC7}">
      <dgm:prSet/>
      <dgm:spPr/>
      <dgm:t>
        <a:bodyPr/>
        <a:lstStyle/>
        <a:p>
          <a:endParaRPr lang="en-US"/>
        </a:p>
      </dgm:t>
    </dgm:pt>
    <dgm:pt modelId="{9D2DB99C-5BA8-4B12-A759-4DA937C419EC}" type="pres">
      <dgm:prSet presAssocID="{27EF321E-3408-4A98-A5B6-299729BE1342}" presName="linear" presStyleCnt="0">
        <dgm:presLayoutVars>
          <dgm:dir/>
          <dgm:animLvl val="lvl"/>
          <dgm:resizeHandles val="exact"/>
        </dgm:presLayoutVars>
      </dgm:prSet>
      <dgm:spPr/>
    </dgm:pt>
    <dgm:pt modelId="{D379FB47-ABA2-4D28-BF07-8E8650B3B099}" type="pres">
      <dgm:prSet presAssocID="{F62B6126-9EA9-439F-AAC6-C48427C15884}" presName="parentLin" presStyleCnt="0"/>
      <dgm:spPr/>
    </dgm:pt>
    <dgm:pt modelId="{62E09B56-FDDE-4182-BF31-17B97152012D}" type="pres">
      <dgm:prSet presAssocID="{F62B6126-9EA9-439F-AAC6-C48427C15884}" presName="parentLeftMargin" presStyleLbl="node1" presStyleIdx="0" presStyleCnt="4"/>
      <dgm:spPr/>
    </dgm:pt>
    <dgm:pt modelId="{9FA01BCA-0395-4E6E-B59B-CA584D383199}" type="pres">
      <dgm:prSet presAssocID="{F62B6126-9EA9-439F-AAC6-C48427C1588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6FEA79-747D-4216-AC9B-56B8619613E7}" type="pres">
      <dgm:prSet presAssocID="{F62B6126-9EA9-439F-AAC6-C48427C15884}" presName="negativeSpace" presStyleCnt="0"/>
      <dgm:spPr/>
    </dgm:pt>
    <dgm:pt modelId="{4BD6544E-D2BF-4CBF-94B6-D67CB24C377D}" type="pres">
      <dgm:prSet presAssocID="{F62B6126-9EA9-439F-AAC6-C48427C15884}" presName="childText" presStyleLbl="conFgAcc1" presStyleIdx="0" presStyleCnt="4">
        <dgm:presLayoutVars>
          <dgm:bulletEnabled val="1"/>
        </dgm:presLayoutVars>
      </dgm:prSet>
      <dgm:spPr/>
    </dgm:pt>
    <dgm:pt modelId="{4CB44AFC-19D6-4C94-97CD-A140C00F2129}" type="pres">
      <dgm:prSet presAssocID="{DDED1E85-A5C5-4463-89DB-B2B0DB6E7F92}" presName="spaceBetweenRectangles" presStyleCnt="0"/>
      <dgm:spPr/>
    </dgm:pt>
    <dgm:pt modelId="{AB1BD984-755A-4155-871E-C9608D1A1AE9}" type="pres">
      <dgm:prSet presAssocID="{F87895A1-08ED-4369-8775-1ECC613DB32D}" presName="parentLin" presStyleCnt="0"/>
      <dgm:spPr/>
    </dgm:pt>
    <dgm:pt modelId="{C2CF6925-DD67-4347-B553-1C86816B5616}" type="pres">
      <dgm:prSet presAssocID="{F87895A1-08ED-4369-8775-1ECC613DB32D}" presName="parentLeftMargin" presStyleLbl="node1" presStyleIdx="0" presStyleCnt="4"/>
      <dgm:spPr/>
    </dgm:pt>
    <dgm:pt modelId="{536242A8-8D0F-4D0A-9D9D-F65E17DAF46F}" type="pres">
      <dgm:prSet presAssocID="{F87895A1-08ED-4369-8775-1ECC613DB32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A0E89A-2A58-4F9D-B937-4FC6A4DE5B5A}" type="pres">
      <dgm:prSet presAssocID="{F87895A1-08ED-4369-8775-1ECC613DB32D}" presName="negativeSpace" presStyleCnt="0"/>
      <dgm:spPr/>
    </dgm:pt>
    <dgm:pt modelId="{4A70A357-A492-4C2E-9D13-E01236290FF2}" type="pres">
      <dgm:prSet presAssocID="{F87895A1-08ED-4369-8775-1ECC613DB32D}" presName="childText" presStyleLbl="conFgAcc1" presStyleIdx="1" presStyleCnt="4">
        <dgm:presLayoutVars>
          <dgm:bulletEnabled val="1"/>
        </dgm:presLayoutVars>
      </dgm:prSet>
      <dgm:spPr/>
    </dgm:pt>
    <dgm:pt modelId="{896C74FF-6D7F-4793-BDA3-63748595E184}" type="pres">
      <dgm:prSet presAssocID="{07EE7BC1-1C1E-4D30-98C2-68568FB2BA51}" presName="spaceBetweenRectangles" presStyleCnt="0"/>
      <dgm:spPr/>
    </dgm:pt>
    <dgm:pt modelId="{1E02DE4A-F7DB-4414-A31C-2E23206809DA}" type="pres">
      <dgm:prSet presAssocID="{5B55F7C7-EBC1-404B-93FE-E2606DBA0CCA}" presName="parentLin" presStyleCnt="0"/>
      <dgm:spPr/>
    </dgm:pt>
    <dgm:pt modelId="{EA132B4E-C5FF-46BD-9632-49E33D79002B}" type="pres">
      <dgm:prSet presAssocID="{5B55F7C7-EBC1-404B-93FE-E2606DBA0CCA}" presName="parentLeftMargin" presStyleLbl="node1" presStyleIdx="1" presStyleCnt="4"/>
      <dgm:spPr/>
    </dgm:pt>
    <dgm:pt modelId="{DA74AB62-0571-449D-BB72-B48E30E2981C}" type="pres">
      <dgm:prSet presAssocID="{5B55F7C7-EBC1-404B-93FE-E2606DBA0C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D0A3AB5-7081-4A57-9233-1C55FAF841F6}" type="pres">
      <dgm:prSet presAssocID="{5B55F7C7-EBC1-404B-93FE-E2606DBA0CCA}" presName="negativeSpace" presStyleCnt="0"/>
      <dgm:spPr/>
    </dgm:pt>
    <dgm:pt modelId="{D108E017-7FC5-4218-B49B-48C4024E1BE8}" type="pres">
      <dgm:prSet presAssocID="{5B55F7C7-EBC1-404B-93FE-E2606DBA0CCA}" presName="childText" presStyleLbl="conFgAcc1" presStyleIdx="2" presStyleCnt="4">
        <dgm:presLayoutVars>
          <dgm:bulletEnabled val="1"/>
        </dgm:presLayoutVars>
      </dgm:prSet>
      <dgm:spPr/>
    </dgm:pt>
    <dgm:pt modelId="{BD815D1E-7D00-4DB5-9A5F-78FE94E23F82}" type="pres">
      <dgm:prSet presAssocID="{534AFDF1-2156-414A-AD0C-489130DD104B}" presName="spaceBetweenRectangles" presStyleCnt="0"/>
      <dgm:spPr/>
    </dgm:pt>
    <dgm:pt modelId="{9AE71239-59D8-462C-82E2-F964C9EAC088}" type="pres">
      <dgm:prSet presAssocID="{CBD28987-8AD5-4CE5-8E0B-20F098A97A98}" presName="parentLin" presStyleCnt="0"/>
      <dgm:spPr/>
    </dgm:pt>
    <dgm:pt modelId="{D616926E-7E72-4B61-9DE3-569BA983A019}" type="pres">
      <dgm:prSet presAssocID="{CBD28987-8AD5-4CE5-8E0B-20F098A97A98}" presName="parentLeftMargin" presStyleLbl="node1" presStyleIdx="2" presStyleCnt="4"/>
      <dgm:spPr/>
    </dgm:pt>
    <dgm:pt modelId="{9EC2B42D-1270-42C1-9F25-D032668D3D2C}" type="pres">
      <dgm:prSet presAssocID="{CBD28987-8AD5-4CE5-8E0B-20F098A97A9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89E0267-A977-468D-A37A-0EA832E91AFD}" type="pres">
      <dgm:prSet presAssocID="{CBD28987-8AD5-4CE5-8E0B-20F098A97A98}" presName="negativeSpace" presStyleCnt="0"/>
      <dgm:spPr/>
    </dgm:pt>
    <dgm:pt modelId="{55BA97E2-E491-4C79-991F-83BBD7CBD3C3}" type="pres">
      <dgm:prSet presAssocID="{CBD28987-8AD5-4CE5-8E0B-20F098A97A9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07B9D21-AF8B-4781-906E-F7E7C4FDD592}" type="presOf" srcId="{F87895A1-08ED-4369-8775-1ECC613DB32D}" destId="{536242A8-8D0F-4D0A-9D9D-F65E17DAF46F}" srcOrd="1" destOrd="0" presId="urn:microsoft.com/office/officeart/2005/8/layout/list1"/>
    <dgm:cxn modelId="{1EE4FA34-3D9F-4163-9ECE-0F5D28B5BC38}" type="presOf" srcId="{CBD28987-8AD5-4CE5-8E0B-20F098A97A98}" destId="{D616926E-7E72-4B61-9DE3-569BA983A019}" srcOrd="0" destOrd="0" presId="urn:microsoft.com/office/officeart/2005/8/layout/list1"/>
    <dgm:cxn modelId="{35E4B65C-0772-483B-B708-85AF09665CB1}" type="presOf" srcId="{F62B6126-9EA9-439F-AAC6-C48427C15884}" destId="{62E09B56-FDDE-4182-BF31-17B97152012D}" srcOrd="0" destOrd="0" presId="urn:microsoft.com/office/officeart/2005/8/layout/list1"/>
    <dgm:cxn modelId="{F81D8742-C6BC-48C4-913C-0101E4A879E3}" srcId="{27EF321E-3408-4A98-A5B6-299729BE1342}" destId="{F87895A1-08ED-4369-8775-1ECC613DB32D}" srcOrd="1" destOrd="0" parTransId="{27133E38-5D12-4905-94F2-BF1935224D3A}" sibTransId="{07EE7BC1-1C1E-4D30-98C2-68568FB2BA51}"/>
    <dgm:cxn modelId="{D1CC3E6B-D490-4F86-809A-26BDDAEB54D9}" srcId="{27EF321E-3408-4A98-A5B6-299729BE1342}" destId="{F62B6126-9EA9-439F-AAC6-C48427C15884}" srcOrd="0" destOrd="0" parTransId="{527754B1-DB80-4717-A45C-4452CE570370}" sibTransId="{DDED1E85-A5C5-4463-89DB-B2B0DB6E7F92}"/>
    <dgm:cxn modelId="{FA708A6B-3FA4-4FA8-B289-D525A5776A53}" srcId="{27EF321E-3408-4A98-A5B6-299729BE1342}" destId="{5B55F7C7-EBC1-404B-93FE-E2606DBA0CCA}" srcOrd="2" destOrd="0" parTransId="{C382AF1C-8CC7-4604-8D83-FAB66FE034F9}" sibTransId="{534AFDF1-2156-414A-AD0C-489130DD104B}"/>
    <dgm:cxn modelId="{DF14D250-1DDA-43D9-A332-D29755E3DC58}" type="presOf" srcId="{27EF321E-3408-4A98-A5B6-299729BE1342}" destId="{9D2DB99C-5BA8-4B12-A759-4DA937C419EC}" srcOrd="0" destOrd="0" presId="urn:microsoft.com/office/officeart/2005/8/layout/list1"/>
    <dgm:cxn modelId="{955C0B9F-BC91-40C9-BE14-6C5206CA3FC7}" srcId="{27EF321E-3408-4A98-A5B6-299729BE1342}" destId="{CBD28987-8AD5-4CE5-8E0B-20F098A97A98}" srcOrd="3" destOrd="0" parTransId="{D7AB24F2-1ED8-4732-9C37-13B4430B90A2}" sibTransId="{F13D41E7-BE92-4038-8D14-AE5B2883B208}"/>
    <dgm:cxn modelId="{3FD08DBC-CFD6-4E8A-9358-ADFFF241F53F}" type="presOf" srcId="{5B55F7C7-EBC1-404B-93FE-E2606DBA0CCA}" destId="{EA132B4E-C5FF-46BD-9632-49E33D79002B}" srcOrd="0" destOrd="0" presId="urn:microsoft.com/office/officeart/2005/8/layout/list1"/>
    <dgm:cxn modelId="{94572FBF-EFE2-41A0-85FC-CBCDAE8DB832}" type="presOf" srcId="{F87895A1-08ED-4369-8775-1ECC613DB32D}" destId="{C2CF6925-DD67-4347-B553-1C86816B5616}" srcOrd="0" destOrd="0" presId="urn:microsoft.com/office/officeart/2005/8/layout/list1"/>
    <dgm:cxn modelId="{50103DCB-873B-4FCA-99AA-838625A4CBF3}" type="presOf" srcId="{5B55F7C7-EBC1-404B-93FE-E2606DBA0CCA}" destId="{DA74AB62-0571-449D-BB72-B48E30E2981C}" srcOrd="1" destOrd="0" presId="urn:microsoft.com/office/officeart/2005/8/layout/list1"/>
    <dgm:cxn modelId="{C62EC3E5-9D57-44A3-A383-3EC510F082B3}" type="presOf" srcId="{CBD28987-8AD5-4CE5-8E0B-20F098A97A98}" destId="{9EC2B42D-1270-42C1-9F25-D032668D3D2C}" srcOrd="1" destOrd="0" presId="urn:microsoft.com/office/officeart/2005/8/layout/list1"/>
    <dgm:cxn modelId="{D00899E8-DC22-4EFF-9C36-3225727D238E}" type="presOf" srcId="{F62B6126-9EA9-439F-AAC6-C48427C15884}" destId="{9FA01BCA-0395-4E6E-B59B-CA584D383199}" srcOrd="1" destOrd="0" presId="urn:microsoft.com/office/officeart/2005/8/layout/list1"/>
    <dgm:cxn modelId="{54045413-E336-4368-91E9-BBE8C6E63E16}" type="presParOf" srcId="{9D2DB99C-5BA8-4B12-A759-4DA937C419EC}" destId="{D379FB47-ABA2-4D28-BF07-8E8650B3B099}" srcOrd="0" destOrd="0" presId="urn:microsoft.com/office/officeart/2005/8/layout/list1"/>
    <dgm:cxn modelId="{61680546-A9A8-41E3-9100-80638D57C132}" type="presParOf" srcId="{D379FB47-ABA2-4D28-BF07-8E8650B3B099}" destId="{62E09B56-FDDE-4182-BF31-17B97152012D}" srcOrd="0" destOrd="0" presId="urn:microsoft.com/office/officeart/2005/8/layout/list1"/>
    <dgm:cxn modelId="{6F7642BE-99E7-4B8A-A3D1-908261D1C5FD}" type="presParOf" srcId="{D379FB47-ABA2-4D28-BF07-8E8650B3B099}" destId="{9FA01BCA-0395-4E6E-B59B-CA584D383199}" srcOrd="1" destOrd="0" presId="urn:microsoft.com/office/officeart/2005/8/layout/list1"/>
    <dgm:cxn modelId="{850A081D-9689-4CD0-B35C-4F72418FA3D2}" type="presParOf" srcId="{9D2DB99C-5BA8-4B12-A759-4DA937C419EC}" destId="{916FEA79-747D-4216-AC9B-56B8619613E7}" srcOrd="1" destOrd="0" presId="urn:microsoft.com/office/officeart/2005/8/layout/list1"/>
    <dgm:cxn modelId="{7DBCC252-B4B2-4D7C-8B02-2734489C5255}" type="presParOf" srcId="{9D2DB99C-5BA8-4B12-A759-4DA937C419EC}" destId="{4BD6544E-D2BF-4CBF-94B6-D67CB24C377D}" srcOrd="2" destOrd="0" presId="urn:microsoft.com/office/officeart/2005/8/layout/list1"/>
    <dgm:cxn modelId="{55B2D01C-351A-4B89-A9EE-FFE95B2D3642}" type="presParOf" srcId="{9D2DB99C-5BA8-4B12-A759-4DA937C419EC}" destId="{4CB44AFC-19D6-4C94-97CD-A140C00F2129}" srcOrd="3" destOrd="0" presId="urn:microsoft.com/office/officeart/2005/8/layout/list1"/>
    <dgm:cxn modelId="{06883FC7-8BCF-4932-AE72-CA94FB369D55}" type="presParOf" srcId="{9D2DB99C-5BA8-4B12-A759-4DA937C419EC}" destId="{AB1BD984-755A-4155-871E-C9608D1A1AE9}" srcOrd="4" destOrd="0" presId="urn:microsoft.com/office/officeart/2005/8/layout/list1"/>
    <dgm:cxn modelId="{E07AFA1A-BD4C-4D49-AC7B-89E397CD2A04}" type="presParOf" srcId="{AB1BD984-755A-4155-871E-C9608D1A1AE9}" destId="{C2CF6925-DD67-4347-B553-1C86816B5616}" srcOrd="0" destOrd="0" presId="urn:microsoft.com/office/officeart/2005/8/layout/list1"/>
    <dgm:cxn modelId="{52AD6AF6-FFAB-41C0-A92F-C4994796C30F}" type="presParOf" srcId="{AB1BD984-755A-4155-871E-C9608D1A1AE9}" destId="{536242A8-8D0F-4D0A-9D9D-F65E17DAF46F}" srcOrd="1" destOrd="0" presId="urn:microsoft.com/office/officeart/2005/8/layout/list1"/>
    <dgm:cxn modelId="{2368299C-C1CA-49C5-9E23-23BFE8A1A8CC}" type="presParOf" srcId="{9D2DB99C-5BA8-4B12-A759-4DA937C419EC}" destId="{05A0E89A-2A58-4F9D-B937-4FC6A4DE5B5A}" srcOrd="5" destOrd="0" presId="urn:microsoft.com/office/officeart/2005/8/layout/list1"/>
    <dgm:cxn modelId="{CAE1B6DB-5724-4B31-B5BD-E982192C2059}" type="presParOf" srcId="{9D2DB99C-5BA8-4B12-A759-4DA937C419EC}" destId="{4A70A357-A492-4C2E-9D13-E01236290FF2}" srcOrd="6" destOrd="0" presId="urn:microsoft.com/office/officeart/2005/8/layout/list1"/>
    <dgm:cxn modelId="{65EF7ACE-B4E5-4CD8-9E42-271937EF62E3}" type="presParOf" srcId="{9D2DB99C-5BA8-4B12-A759-4DA937C419EC}" destId="{896C74FF-6D7F-4793-BDA3-63748595E184}" srcOrd="7" destOrd="0" presId="urn:microsoft.com/office/officeart/2005/8/layout/list1"/>
    <dgm:cxn modelId="{986A42AF-CE81-410F-BC04-0FF61F7ED82E}" type="presParOf" srcId="{9D2DB99C-5BA8-4B12-A759-4DA937C419EC}" destId="{1E02DE4A-F7DB-4414-A31C-2E23206809DA}" srcOrd="8" destOrd="0" presId="urn:microsoft.com/office/officeart/2005/8/layout/list1"/>
    <dgm:cxn modelId="{DE925683-7CEF-4DC8-AC31-54C49CAD291E}" type="presParOf" srcId="{1E02DE4A-F7DB-4414-A31C-2E23206809DA}" destId="{EA132B4E-C5FF-46BD-9632-49E33D79002B}" srcOrd="0" destOrd="0" presId="urn:microsoft.com/office/officeart/2005/8/layout/list1"/>
    <dgm:cxn modelId="{17E3A0D3-F0C2-4DC0-A4F8-49FEC92C00FE}" type="presParOf" srcId="{1E02DE4A-F7DB-4414-A31C-2E23206809DA}" destId="{DA74AB62-0571-449D-BB72-B48E30E2981C}" srcOrd="1" destOrd="0" presId="urn:microsoft.com/office/officeart/2005/8/layout/list1"/>
    <dgm:cxn modelId="{8A4D6995-5461-4832-82AD-A933A2DDDF5A}" type="presParOf" srcId="{9D2DB99C-5BA8-4B12-A759-4DA937C419EC}" destId="{4D0A3AB5-7081-4A57-9233-1C55FAF841F6}" srcOrd="9" destOrd="0" presId="urn:microsoft.com/office/officeart/2005/8/layout/list1"/>
    <dgm:cxn modelId="{759A4C48-21BE-4F4B-B029-61BBDCFA52FF}" type="presParOf" srcId="{9D2DB99C-5BA8-4B12-A759-4DA937C419EC}" destId="{D108E017-7FC5-4218-B49B-48C4024E1BE8}" srcOrd="10" destOrd="0" presId="urn:microsoft.com/office/officeart/2005/8/layout/list1"/>
    <dgm:cxn modelId="{82DF081B-B116-4E26-B49C-9C9AFEF2CA42}" type="presParOf" srcId="{9D2DB99C-5BA8-4B12-A759-4DA937C419EC}" destId="{BD815D1E-7D00-4DB5-9A5F-78FE94E23F82}" srcOrd="11" destOrd="0" presId="urn:microsoft.com/office/officeart/2005/8/layout/list1"/>
    <dgm:cxn modelId="{EE09B9C1-3A9E-4183-8FD5-E68F9D64B0B7}" type="presParOf" srcId="{9D2DB99C-5BA8-4B12-A759-4DA937C419EC}" destId="{9AE71239-59D8-462C-82E2-F964C9EAC088}" srcOrd="12" destOrd="0" presId="urn:microsoft.com/office/officeart/2005/8/layout/list1"/>
    <dgm:cxn modelId="{EE30B7FB-A6C2-4BD9-BC8C-342A0D874ACF}" type="presParOf" srcId="{9AE71239-59D8-462C-82E2-F964C9EAC088}" destId="{D616926E-7E72-4B61-9DE3-569BA983A019}" srcOrd="0" destOrd="0" presId="urn:microsoft.com/office/officeart/2005/8/layout/list1"/>
    <dgm:cxn modelId="{97D0226C-8B51-43A0-9856-BC4D3D1CDDB3}" type="presParOf" srcId="{9AE71239-59D8-462C-82E2-F964C9EAC088}" destId="{9EC2B42D-1270-42C1-9F25-D032668D3D2C}" srcOrd="1" destOrd="0" presId="urn:microsoft.com/office/officeart/2005/8/layout/list1"/>
    <dgm:cxn modelId="{6849379D-B095-4CAB-A55D-2CAFC35E061B}" type="presParOf" srcId="{9D2DB99C-5BA8-4B12-A759-4DA937C419EC}" destId="{989E0267-A977-468D-A37A-0EA832E91AFD}" srcOrd="13" destOrd="0" presId="urn:microsoft.com/office/officeart/2005/8/layout/list1"/>
    <dgm:cxn modelId="{A0E9368B-15C7-46F4-98C5-9FAEF4D5BDA1}" type="presParOf" srcId="{9D2DB99C-5BA8-4B12-A759-4DA937C419EC}" destId="{55BA97E2-E491-4C79-991F-83BBD7CBD3C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6544E-D2BF-4CBF-94B6-D67CB24C377D}">
      <dsp:nvSpPr>
        <dsp:cNvPr id="0" name=""/>
        <dsp:cNvSpPr/>
      </dsp:nvSpPr>
      <dsp:spPr>
        <a:xfrm>
          <a:off x="0" y="30480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01BCA-0395-4E6E-B59B-CA584D383199}">
      <dsp:nvSpPr>
        <dsp:cNvPr id="0" name=""/>
        <dsp:cNvSpPr/>
      </dsp:nvSpPr>
      <dsp:spPr>
        <a:xfrm>
          <a:off x="386614" y="5388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Thống kê sản phẩm theo danh mục và thống kê tình trạng đơn hàng</a:t>
          </a:r>
          <a:endParaRPr lang="en-US" sz="1800" kern="1200" dirty="0"/>
        </a:p>
      </dsp:txBody>
      <dsp:txXfrm>
        <a:off x="411112" y="78380"/>
        <a:ext cx="5363611" cy="452844"/>
      </dsp:txXfrm>
    </dsp:sp>
    <dsp:sp modelId="{AD7A1744-5634-4A9D-90C7-F671176A3AF7}">
      <dsp:nvSpPr>
        <dsp:cNvPr id="0" name=""/>
        <dsp:cNvSpPr/>
      </dsp:nvSpPr>
      <dsp:spPr>
        <a:xfrm>
          <a:off x="0" y="107592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4CC5F-5238-4492-BD0C-D317492B0126}">
      <dsp:nvSpPr>
        <dsp:cNvPr id="0" name=""/>
        <dsp:cNvSpPr/>
      </dsp:nvSpPr>
      <dsp:spPr>
        <a:xfrm>
          <a:off x="386614" y="82500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Quản lí danh mục </a:t>
          </a:r>
          <a:endParaRPr lang="en-US" sz="1800" kern="1200" dirty="0"/>
        </a:p>
      </dsp:txBody>
      <dsp:txXfrm>
        <a:off x="411112" y="849500"/>
        <a:ext cx="5363611" cy="452844"/>
      </dsp:txXfrm>
    </dsp:sp>
    <dsp:sp modelId="{3469007E-E83B-4192-BB86-F8E34F432005}">
      <dsp:nvSpPr>
        <dsp:cNvPr id="0" name=""/>
        <dsp:cNvSpPr/>
      </dsp:nvSpPr>
      <dsp:spPr>
        <a:xfrm>
          <a:off x="0" y="184704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734A1-468C-404F-B5ED-B19647F977F8}">
      <dsp:nvSpPr>
        <dsp:cNvPr id="0" name=""/>
        <dsp:cNvSpPr/>
      </dsp:nvSpPr>
      <dsp:spPr>
        <a:xfrm>
          <a:off x="386614" y="159612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Quản lí sản phẩm</a:t>
          </a:r>
        </a:p>
      </dsp:txBody>
      <dsp:txXfrm>
        <a:off x="411112" y="1620620"/>
        <a:ext cx="5363611" cy="452844"/>
      </dsp:txXfrm>
    </dsp:sp>
    <dsp:sp modelId="{BFB0E043-7CDF-4BBB-A7E5-A89B16E4320F}">
      <dsp:nvSpPr>
        <dsp:cNvPr id="0" name=""/>
        <dsp:cNvSpPr/>
      </dsp:nvSpPr>
      <dsp:spPr>
        <a:xfrm>
          <a:off x="0" y="261816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BF75A-1B8E-4B34-95E7-E5220D8689AE}">
      <dsp:nvSpPr>
        <dsp:cNvPr id="0" name=""/>
        <dsp:cNvSpPr/>
      </dsp:nvSpPr>
      <dsp:spPr>
        <a:xfrm>
          <a:off x="386614" y="236724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Quản lý nhân viên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411112" y="2391740"/>
        <a:ext cx="5363611" cy="452844"/>
      </dsp:txXfrm>
    </dsp:sp>
    <dsp:sp modelId="{C10E91AF-6720-47D0-993B-D988FB9CFFB6}">
      <dsp:nvSpPr>
        <dsp:cNvPr id="0" name=""/>
        <dsp:cNvSpPr/>
      </dsp:nvSpPr>
      <dsp:spPr>
        <a:xfrm>
          <a:off x="0" y="338928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F54D6-D0A1-4D48-BB6A-C008A87907C7}">
      <dsp:nvSpPr>
        <dsp:cNvPr id="0" name=""/>
        <dsp:cNvSpPr/>
      </dsp:nvSpPr>
      <dsp:spPr>
        <a:xfrm>
          <a:off x="386614" y="313836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Quản lý phân quyền</a:t>
          </a:r>
        </a:p>
      </dsp:txBody>
      <dsp:txXfrm>
        <a:off x="411112" y="3162860"/>
        <a:ext cx="5363611" cy="452844"/>
      </dsp:txXfrm>
    </dsp:sp>
    <dsp:sp modelId="{C2DF53E3-327D-4818-9EAC-B091E3095A14}">
      <dsp:nvSpPr>
        <dsp:cNvPr id="0" name=""/>
        <dsp:cNvSpPr/>
      </dsp:nvSpPr>
      <dsp:spPr>
        <a:xfrm>
          <a:off x="0" y="4160402"/>
          <a:ext cx="77322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55481-53E5-4470-8063-B39819C78E4F}">
      <dsp:nvSpPr>
        <dsp:cNvPr id="0" name=""/>
        <dsp:cNvSpPr/>
      </dsp:nvSpPr>
      <dsp:spPr>
        <a:xfrm>
          <a:off x="386614" y="3909482"/>
          <a:ext cx="5412607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584" tIns="0" rIns="20458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Thêm mới danh mục, nhân viên, sản phẩm và phân quyền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411112" y="3933980"/>
        <a:ext cx="5363611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6544E-D2BF-4CBF-94B6-D67CB24C377D}">
      <dsp:nvSpPr>
        <dsp:cNvPr id="0" name=""/>
        <dsp:cNvSpPr/>
      </dsp:nvSpPr>
      <dsp:spPr>
        <a:xfrm>
          <a:off x="0" y="365035"/>
          <a:ext cx="567355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01BCA-0395-4E6E-B59B-CA584D383199}">
      <dsp:nvSpPr>
        <dsp:cNvPr id="0" name=""/>
        <dsp:cNvSpPr/>
      </dsp:nvSpPr>
      <dsp:spPr>
        <a:xfrm>
          <a:off x="283677" y="55075"/>
          <a:ext cx="39714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113" tIns="0" rIns="1501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2100" kern="1200" dirty="0">
              <a:latin typeface="+mj-lt"/>
            </a:rPr>
            <a:t>Danh sách đơn hàng </a:t>
          </a:r>
          <a:endParaRPr lang="en-US" sz="2100" kern="1200" dirty="0"/>
        </a:p>
      </dsp:txBody>
      <dsp:txXfrm>
        <a:off x="313939" y="85337"/>
        <a:ext cx="3910966" cy="559396"/>
      </dsp:txXfrm>
    </dsp:sp>
    <dsp:sp modelId="{AD7A1744-5634-4A9D-90C7-F671176A3AF7}">
      <dsp:nvSpPr>
        <dsp:cNvPr id="0" name=""/>
        <dsp:cNvSpPr/>
      </dsp:nvSpPr>
      <dsp:spPr>
        <a:xfrm>
          <a:off x="0" y="1317595"/>
          <a:ext cx="567355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4CC5F-5238-4492-BD0C-D317492B0126}">
      <dsp:nvSpPr>
        <dsp:cNvPr id="0" name=""/>
        <dsp:cNvSpPr/>
      </dsp:nvSpPr>
      <dsp:spPr>
        <a:xfrm>
          <a:off x="283677" y="1007635"/>
          <a:ext cx="39714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113" tIns="0" rIns="1501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2100" kern="1200">
              <a:latin typeface="+mj-lt"/>
            </a:rPr>
            <a:t>Chi tiết đơn hàng </a:t>
          </a:r>
          <a:endParaRPr lang="en-US" sz="2100" kern="1200" dirty="0"/>
        </a:p>
      </dsp:txBody>
      <dsp:txXfrm>
        <a:off x="313939" y="1037897"/>
        <a:ext cx="3910966" cy="559396"/>
      </dsp:txXfrm>
    </dsp:sp>
    <dsp:sp modelId="{852867FC-D8B3-4E0F-9110-68E564BEFAF4}">
      <dsp:nvSpPr>
        <dsp:cNvPr id="0" name=""/>
        <dsp:cNvSpPr/>
      </dsp:nvSpPr>
      <dsp:spPr>
        <a:xfrm>
          <a:off x="0" y="2270155"/>
          <a:ext cx="567355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58BF1-0446-442B-BD3F-7D2AE8E4B4A7}">
      <dsp:nvSpPr>
        <dsp:cNvPr id="0" name=""/>
        <dsp:cNvSpPr/>
      </dsp:nvSpPr>
      <dsp:spPr>
        <a:xfrm>
          <a:off x="283677" y="1960195"/>
          <a:ext cx="39714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113" tIns="0" rIns="1501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2100" kern="1200">
              <a:latin typeface="+mj-lt"/>
            </a:rPr>
            <a:t>Quản lí khách hàng</a:t>
          </a:r>
          <a:endParaRPr lang="en-US" sz="2100" kern="1200" dirty="0"/>
        </a:p>
      </dsp:txBody>
      <dsp:txXfrm>
        <a:off x="313939" y="1990457"/>
        <a:ext cx="3910966" cy="559396"/>
      </dsp:txXfrm>
    </dsp:sp>
    <dsp:sp modelId="{D6DC17D9-AE08-4225-8E30-31F8DEE6B278}">
      <dsp:nvSpPr>
        <dsp:cNvPr id="0" name=""/>
        <dsp:cNvSpPr/>
      </dsp:nvSpPr>
      <dsp:spPr>
        <a:xfrm>
          <a:off x="0" y="3222715"/>
          <a:ext cx="567355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9C346-8F3C-4D0A-A83F-9709757510C9}">
      <dsp:nvSpPr>
        <dsp:cNvPr id="0" name=""/>
        <dsp:cNvSpPr/>
      </dsp:nvSpPr>
      <dsp:spPr>
        <a:xfrm>
          <a:off x="283677" y="2912755"/>
          <a:ext cx="3971490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113" tIns="0" rIns="1501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>
              <a:latin typeface="+mj-lt"/>
            </a:rPr>
            <a:t>Thêm mới khách hàng</a:t>
          </a:r>
          <a:endParaRPr lang="en-US" sz="2100" kern="1200" dirty="0">
            <a:latin typeface="+mj-lt"/>
          </a:endParaRPr>
        </a:p>
      </dsp:txBody>
      <dsp:txXfrm>
        <a:off x="313939" y="2943017"/>
        <a:ext cx="3910966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6544E-D2BF-4CBF-94B6-D67CB24C377D}">
      <dsp:nvSpPr>
        <dsp:cNvPr id="0" name=""/>
        <dsp:cNvSpPr/>
      </dsp:nvSpPr>
      <dsp:spPr>
        <a:xfrm>
          <a:off x="0" y="365035"/>
          <a:ext cx="69355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01BCA-0395-4E6E-B59B-CA584D383199}">
      <dsp:nvSpPr>
        <dsp:cNvPr id="0" name=""/>
        <dsp:cNvSpPr/>
      </dsp:nvSpPr>
      <dsp:spPr>
        <a:xfrm>
          <a:off x="346776" y="55075"/>
          <a:ext cx="485487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03" tIns="0" rIns="18350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Trang chủ, trang sản phẩm, sản phẩm chi tiết</a:t>
          </a:r>
          <a:endParaRPr lang="en-US" sz="1800" kern="1200" dirty="0"/>
        </a:p>
      </dsp:txBody>
      <dsp:txXfrm>
        <a:off x="377038" y="85337"/>
        <a:ext cx="4794352" cy="559396"/>
      </dsp:txXfrm>
    </dsp:sp>
    <dsp:sp modelId="{4A70A357-A492-4C2E-9D13-E01236290FF2}">
      <dsp:nvSpPr>
        <dsp:cNvPr id="0" name=""/>
        <dsp:cNvSpPr/>
      </dsp:nvSpPr>
      <dsp:spPr>
        <a:xfrm>
          <a:off x="0" y="1317595"/>
          <a:ext cx="69355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242A8-8D0F-4D0A-9D9D-F65E17DAF46F}">
      <dsp:nvSpPr>
        <dsp:cNvPr id="0" name=""/>
        <dsp:cNvSpPr/>
      </dsp:nvSpPr>
      <dsp:spPr>
        <a:xfrm>
          <a:off x="346776" y="1007635"/>
          <a:ext cx="485487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03" tIns="0" rIns="18350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Chỉnh sửa thông tin cá nhân và xem đơn hàng</a:t>
          </a:r>
        </a:p>
      </dsp:txBody>
      <dsp:txXfrm>
        <a:off x="377038" y="1037897"/>
        <a:ext cx="4794352" cy="559396"/>
      </dsp:txXfrm>
    </dsp:sp>
    <dsp:sp modelId="{D108E017-7FC5-4218-B49B-48C4024E1BE8}">
      <dsp:nvSpPr>
        <dsp:cNvPr id="0" name=""/>
        <dsp:cNvSpPr/>
      </dsp:nvSpPr>
      <dsp:spPr>
        <a:xfrm>
          <a:off x="0" y="2270155"/>
          <a:ext cx="69355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AB62-0571-449D-BB72-B48E30E2981C}">
      <dsp:nvSpPr>
        <dsp:cNvPr id="0" name=""/>
        <dsp:cNvSpPr/>
      </dsp:nvSpPr>
      <dsp:spPr>
        <a:xfrm>
          <a:off x="346776" y="1960195"/>
          <a:ext cx="485487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03" tIns="0" rIns="18350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Đổi mật khẩu </a:t>
          </a:r>
        </a:p>
      </dsp:txBody>
      <dsp:txXfrm>
        <a:off x="377038" y="1990457"/>
        <a:ext cx="4794352" cy="559396"/>
      </dsp:txXfrm>
    </dsp:sp>
    <dsp:sp modelId="{55BA97E2-E491-4C79-991F-83BBD7CBD3C3}">
      <dsp:nvSpPr>
        <dsp:cNvPr id="0" name=""/>
        <dsp:cNvSpPr/>
      </dsp:nvSpPr>
      <dsp:spPr>
        <a:xfrm>
          <a:off x="0" y="3222715"/>
          <a:ext cx="693553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2B42D-1270-42C1-9F25-D032668D3D2C}">
      <dsp:nvSpPr>
        <dsp:cNvPr id="0" name=""/>
        <dsp:cNvSpPr/>
      </dsp:nvSpPr>
      <dsp:spPr>
        <a:xfrm>
          <a:off x="346776" y="2912755"/>
          <a:ext cx="4854876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03" tIns="0" rIns="18350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vi-VN" sz="1800" kern="1200" dirty="0">
              <a:solidFill>
                <a:schemeClr val="bg1"/>
              </a:solidFill>
              <a:latin typeface="+mj-lt"/>
            </a:rPr>
            <a:t>Giỏ hàng</a:t>
          </a:r>
          <a:endParaRPr lang="en-US" sz="1800" kern="1200" dirty="0">
            <a:solidFill>
              <a:schemeClr val="bg1"/>
            </a:solidFill>
            <a:latin typeface="+mj-lt"/>
          </a:endParaRPr>
        </a:p>
      </dsp:txBody>
      <dsp:txXfrm>
        <a:off x="377038" y="2943017"/>
        <a:ext cx="4794352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9ED85-B089-4E99-839E-8AC1B765BE45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9569D-F274-4C8A-A32E-FB80B47C1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4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74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3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4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1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7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9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5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77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478F2-6C8D-426D-94BF-82D4B411E4CE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BCB4-B5ED-4FD9-8937-36C705A8F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4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2.png"/><Relationship Id="rId4" Type="http://schemas.openxmlformats.org/officeDocument/2006/relationships/diagramData" Target="../diagrams/data3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cky beach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vi-VN" sz="4400" b="1" cap="small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time"/>
              </a:rPr>
              <a:t>WEBSITE BÁN QUẦN ÁO</a:t>
            </a:r>
            <a:endParaRPr lang="en-US" sz="4400" dirty="0">
              <a:latin typeface="time"/>
            </a:endParaRPr>
          </a:p>
        </p:txBody>
      </p:sp>
      <p:pic>
        <p:nvPicPr>
          <p:cNvPr id="7" name="Graphic 6" descr="Palm tree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Graphic 16" descr="Beach ball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Graphic 19" descr="Bucket and shovel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C5264CE-2ACB-463C-8019-1F907DE87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423189"/>
              </p:ext>
            </p:extLst>
          </p:nvPr>
        </p:nvGraphicFramePr>
        <p:xfrm>
          <a:off x="2688166" y="3759593"/>
          <a:ext cx="6815668" cy="11196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07834">
                  <a:extLst>
                    <a:ext uri="{9D8B030D-6E8A-4147-A177-3AD203B41FA5}">
                      <a16:colId xmlns:a16="http://schemas.microsoft.com/office/drawing/2014/main" val="1401101255"/>
                    </a:ext>
                  </a:extLst>
                </a:gridCol>
                <a:gridCol w="3407834">
                  <a:extLst>
                    <a:ext uri="{9D8B030D-6E8A-4147-A177-3AD203B41FA5}">
                      <a16:colId xmlns:a16="http://schemas.microsoft.com/office/drawing/2014/main" val="3268449365"/>
                    </a:ext>
                  </a:extLst>
                </a:gridCol>
              </a:tblGrid>
              <a:tr h="369809">
                <a:tc>
                  <a:txBody>
                    <a:bodyPr/>
                    <a:lstStyle/>
                    <a:p>
                      <a:pPr algn="ctr"/>
                      <a:r>
                        <a:rPr lang="vi-VN" b="0" dirty="0">
                          <a:solidFill>
                            <a:schemeClr val="bg1"/>
                          </a:solidFill>
                        </a:rPr>
                        <a:t>Thành viên</a:t>
                      </a:r>
                      <a:endParaRPr 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Vai trò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633467"/>
                  </a:ext>
                </a:extLst>
              </a:tr>
              <a:tr h="374945">
                <a:tc>
                  <a:txBody>
                    <a:bodyPr/>
                    <a:lstStyle/>
                    <a:p>
                      <a:r>
                        <a:rPr lang="vi-VN" dirty="0"/>
                        <a:t>1. Nguyễn Hữu Sơn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Trưởng nhóm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41580"/>
                  </a:ext>
                </a:extLst>
              </a:tr>
              <a:tr h="374945">
                <a:tc>
                  <a:txBody>
                    <a:bodyPr/>
                    <a:lstStyle/>
                    <a:p>
                      <a:r>
                        <a:rPr lang="vi-VN" dirty="0"/>
                        <a:t>2. Lê Thành Đạt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Thành 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78389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1451AC8-4719-468D-92E9-DF38E7B39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471946"/>
              </p:ext>
            </p:extLst>
          </p:nvPr>
        </p:nvGraphicFramePr>
        <p:xfrm>
          <a:off x="2679699" y="4943502"/>
          <a:ext cx="68241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4135">
                  <a:extLst>
                    <a:ext uri="{9D8B030D-6E8A-4147-A177-3AD203B41FA5}">
                      <a16:colId xmlns:a16="http://schemas.microsoft.com/office/drawing/2014/main" val="2378989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b="0" dirty="0">
                          <a:solidFill>
                            <a:schemeClr val="tx1"/>
                          </a:solidFill>
                        </a:rPr>
                        <a:t>Giáo viên hướng dẫn: Nguyễn Thanh Phước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4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ộ Sưu Tập Hình Nền Powerpoint Cùng Background Đẹp Đơn Giản Ấn ...">
            <a:extLst>
              <a:ext uri="{FF2B5EF4-FFF2-40B4-BE49-F238E27FC236}">
                <a16:creationId xmlns:a16="http://schemas.microsoft.com/office/drawing/2014/main" id="{45A5CB70-5B80-44B6-A145-B9EB8A41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33F9A1-B82E-4C68-B4D9-55569AB0FA8B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Thiết kế hệ thống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503D2-F0C3-4BD6-83CE-254805D568FD}"/>
              </a:ext>
            </a:extLst>
          </p:cNvPr>
          <p:cNvSpPr txBox="1"/>
          <p:nvPr/>
        </p:nvSpPr>
        <p:spPr>
          <a:xfrm>
            <a:off x="73476" y="823393"/>
            <a:ext cx="464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Thiết kế Activity diagram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91C42-733C-4548-AC6E-A7F1DD88288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8" y="1342811"/>
            <a:ext cx="4757574" cy="53361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8355D-027A-4F25-B33D-36C079E65E0E}"/>
              </a:ext>
            </a:extLst>
          </p:cNvPr>
          <p:cNvSpPr/>
          <p:nvPr/>
        </p:nvSpPr>
        <p:spPr>
          <a:xfrm>
            <a:off x="9445699" y="1342811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</a:rPr>
              <a:t>Chỉnh sửa thông tin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B41C0-6A7A-45FC-94AD-F02648B4647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5" y="1342811"/>
            <a:ext cx="5609039" cy="5336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3AE7F6-245F-4B3B-9560-3AC725DFD601}"/>
              </a:ext>
            </a:extLst>
          </p:cNvPr>
          <p:cNvSpPr/>
          <p:nvPr/>
        </p:nvSpPr>
        <p:spPr>
          <a:xfrm>
            <a:off x="551935" y="1342811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+mj-lt"/>
              </a:rPr>
              <a:t>Đăng nhập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37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ộ Sưu Tập Hình Nền Powerpoint Cùng Background Đẹp Đơn Giản Ấn ...">
            <a:extLst>
              <a:ext uri="{FF2B5EF4-FFF2-40B4-BE49-F238E27FC236}">
                <a16:creationId xmlns:a16="http://schemas.microsoft.com/office/drawing/2014/main" id="{45A5CB70-5B80-44B6-A145-B9EB8A41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33F9A1-B82E-4C68-B4D9-55569AB0FA8B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Thiết kế hệ thống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503D2-F0C3-4BD6-83CE-254805D568FD}"/>
              </a:ext>
            </a:extLst>
          </p:cNvPr>
          <p:cNvSpPr txBox="1"/>
          <p:nvPr/>
        </p:nvSpPr>
        <p:spPr>
          <a:xfrm>
            <a:off x="73476" y="823393"/>
            <a:ext cx="464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Thiết kế Activity diagram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F8BC2D-B8D0-4459-86FC-88DF528C33F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8" y="1342812"/>
            <a:ext cx="4896996" cy="5295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C0C4F-C4D5-401D-B67D-A59A76E547E1}"/>
              </a:ext>
            </a:extLst>
          </p:cNvPr>
          <p:cNvSpPr/>
          <p:nvPr/>
        </p:nvSpPr>
        <p:spPr>
          <a:xfrm>
            <a:off x="3813830" y="1358200"/>
            <a:ext cx="17315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Thay đổi mật khẩu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703935-036A-4AD5-8943-2526C32CEF8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18" y="1327422"/>
            <a:ext cx="5024284" cy="52953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59BF29-9908-4361-8C11-9E6450C22FDD}"/>
              </a:ext>
            </a:extLst>
          </p:cNvPr>
          <p:cNvSpPr/>
          <p:nvPr/>
        </p:nvSpPr>
        <p:spPr>
          <a:xfrm>
            <a:off x="10407787" y="1323195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Calibri" panose="020F0502020204030204" pitchFamily="34" charset="0"/>
              </a:rPr>
              <a:t>Đăng 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3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ộ hình nền công nghệ full HD cho Windows | Tinh tế">
            <a:extLst>
              <a:ext uri="{FF2B5EF4-FFF2-40B4-BE49-F238E27FC236}">
                <a16:creationId xmlns:a16="http://schemas.microsoft.com/office/drawing/2014/main" id="{AEF4E188-CA3A-4E3A-813E-DE26CCE14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81497" y="667516"/>
            <a:ext cx="464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Thiết kế cơ sở dữ liệu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35011-1E3C-4B24-9231-9CBEF303B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68" y="1039229"/>
            <a:ext cx="4825284" cy="5696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611DDE-9021-44A8-A3BB-69AEECD75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252291"/>
            <a:ext cx="5389991" cy="52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2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ộ hình nền công nghệ full HD cho Windows | Tinh tế">
            <a:extLst>
              <a:ext uri="{FF2B5EF4-FFF2-40B4-BE49-F238E27FC236}">
                <a16:creationId xmlns:a16="http://schemas.microsoft.com/office/drawing/2014/main" id="{BA7A33DF-CD9D-4FBC-B61D-C43911D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81497" y="667516"/>
            <a:ext cx="464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Thiết kế cơ sở dữ liệu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BF2E8-7886-48AF-952D-B95B16A97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384" y="914400"/>
            <a:ext cx="4887911" cy="57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Bộ hình nền công nghệ full HD cho Windows | Tinh tế">
            <a:extLst>
              <a:ext uri="{FF2B5EF4-FFF2-40B4-BE49-F238E27FC236}">
                <a16:creationId xmlns:a16="http://schemas.microsoft.com/office/drawing/2014/main" id="{679F4ABD-50F2-4249-9F1F-5AC8AB6E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81497" y="667516"/>
            <a:ext cx="4641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Thiết kế giao diện web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9D64C-335A-4E6D-A519-28C238FAD42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3485" y="1161283"/>
            <a:ext cx="11354050" cy="5495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8A3465-BF7B-4346-9ACA-29A57FF56A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3485" y="1161282"/>
            <a:ext cx="11354050" cy="54951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EB6EC7-7254-4110-A54D-3E0ABE496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86" y="1164954"/>
            <a:ext cx="11354049" cy="54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3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0" y="704084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Thiết kế thư viện cần thiết cho dự án</a:t>
            </a:r>
          </a:p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3.1 Thư viện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</a:t>
            </a: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file pom.xml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04F80-5E15-41B0-9015-CAA7A4E8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75" y="1411970"/>
            <a:ext cx="9509978" cy="53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0" y="704084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Thiết kế thư viện cần thiết cho dự án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937FAE-4CB0-4838-93A0-A137F10E7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08" y="1124716"/>
            <a:ext cx="10421815" cy="55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0" y="70408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Mã nguồn</a:t>
            </a:r>
          </a:p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4.1 Cấu trúc mã nguồn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D6B2FF-B057-47BB-8A8E-7A5E22A0ADC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34162" y="1306140"/>
            <a:ext cx="4469733" cy="543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3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-1" y="626476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Mã nguồn</a:t>
            </a:r>
          </a:p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4.2 Mã nguồn lớp Controller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39426-10C7-4476-AA9F-6449999D3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664" y="1536412"/>
            <a:ext cx="4066672" cy="51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70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0" y="70408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Mã nguồn</a:t>
            </a:r>
          </a:p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4.2 Mã nguồn lớp Entities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5E21A-F6C8-42CD-A5B5-54CC7D6A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019" y="1050012"/>
            <a:ext cx="3939719" cy="570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ndhni Infotech | Web Design | SEO and Digital Marketing Portfolio">
            <a:extLst>
              <a:ext uri="{FF2B5EF4-FFF2-40B4-BE49-F238E27FC236}">
                <a16:creationId xmlns:a16="http://schemas.microsoft.com/office/drawing/2014/main" id="{B6DC7C2B-A5BA-4AF6-9568-D951A78C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直角三角形 3"/>
          <p:cNvSpPr/>
          <p:nvPr/>
        </p:nvSpPr>
        <p:spPr>
          <a:xfrm>
            <a:off x="1" y="144"/>
            <a:ext cx="9662615" cy="6858000"/>
          </a:xfrm>
          <a:prstGeom prst="rtTriangle">
            <a:avLst/>
          </a:prstGeom>
          <a:solidFill>
            <a:srgbClr val="2C3B3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KSO_Shape"/>
          <p:cNvSpPr/>
          <p:nvPr/>
        </p:nvSpPr>
        <p:spPr>
          <a:xfrm>
            <a:off x="944539" y="2941023"/>
            <a:ext cx="2494699" cy="246342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5192" y="3718000"/>
            <a:ext cx="2620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hnschrift Light" panose="020B0502040204020203" pitchFamily="34" charset="0"/>
              </a:rPr>
              <a:t>CONTENT</a:t>
            </a:r>
            <a:endParaRPr lang="zh-CN" altLang="en-US" sz="40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cxnSp>
        <p:nvCxnSpPr>
          <p:cNvPr id="6" name="直接连接符 29"/>
          <p:cNvCxnSpPr/>
          <p:nvPr/>
        </p:nvCxnSpPr>
        <p:spPr>
          <a:xfrm>
            <a:off x="1456162" y="4425886"/>
            <a:ext cx="15285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9"/>
          <p:cNvSpPr/>
          <p:nvPr/>
        </p:nvSpPr>
        <p:spPr>
          <a:xfrm>
            <a:off x="918137" y="230275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Bahnschrift Light" panose="020B0502040204020203" pitchFamily="34" charset="0"/>
              </a:rPr>
              <a:t>1</a:t>
            </a:r>
            <a:endParaRPr lang="zh-CN" altLang="en-US" sz="3200" dirty="0">
              <a:latin typeface="Bahnschrift Light" panose="020B0502040204020203" pitchFamily="34" charset="0"/>
            </a:endParaRPr>
          </a:p>
        </p:txBody>
      </p:sp>
      <p:sp>
        <p:nvSpPr>
          <p:cNvPr id="8" name="椭圆 9"/>
          <p:cNvSpPr/>
          <p:nvPr/>
        </p:nvSpPr>
        <p:spPr>
          <a:xfrm>
            <a:off x="1514085" y="954968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Bahnschrift Light" panose="020B0502040204020203" pitchFamily="34" charset="0"/>
              </a:rPr>
              <a:t>2</a:t>
            </a:r>
            <a:endParaRPr lang="zh-CN" altLang="en-US" sz="3200" dirty="0">
              <a:latin typeface="Bahnschrift Light" panose="020B0502040204020203" pitchFamily="34" charset="0"/>
            </a:endParaRPr>
          </a:p>
        </p:txBody>
      </p:sp>
      <p:sp>
        <p:nvSpPr>
          <p:cNvPr id="11" name="椭圆 35"/>
          <p:cNvSpPr/>
          <p:nvPr/>
        </p:nvSpPr>
        <p:spPr>
          <a:xfrm>
            <a:off x="2155529" y="1650903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12" name="椭圆 36"/>
          <p:cNvSpPr/>
          <p:nvPr/>
        </p:nvSpPr>
        <p:spPr>
          <a:xfrm>
            <a:off x="2771697" y="2350678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2052" name="Picture 4" descr="Mayer Fabrics Verona Fabric (Set of 2) Color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8" y="200524"/>
            <a:ext cx="3810000" cy="666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1898045" y="333572"/>
            <a:ext cx="348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THÀNH VIÊN</a:t>
            </a:r>
          </a:p>
        </p:txBody>
      </p:sp>
      <p:pic>
        <p:nvPicPr>
          <p:cNvPr id="18" name="Picture 4" descr="Mayer Fabrics Verona Fabric (Set of 2) Color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377" y="988176"/>
            <a:ext cx="3810000" cy="587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4" descr="Mayer Fabrics Verona Fabric (Set of 2) Color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040" y="3062790"/>
            <a:ext cx="3810000" cy="648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4" descr="Mayer Fabrics Verona Fabric (Set of 2) Color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011" y="5250321"/>
            <a:ext cx="3810000" cy="666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2524176" y="1077640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81784" y="5396751"/>
            <a:ext cx="331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SẢN PHẨM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4" descr="Mayer Fabrics Verona Fabric (Set of 2) Color:">
            <a:extLst>
              <a:ext uri="{FF2B5EF4-FFF2-40B4-BE49-F238E27FC236}">
                <a16:creationId xmlns:a16="http://schemas.microsoft.com/office/drawing/2014/main" id="{AF0981FA-278C-43C4-9365-FF6DBE639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501" y="1681134"/>
            <a:ext cx="3810000" cy="587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F5BA6D-1AEB-4524-9752-ECD1A4EF922F}"/>
              </a:ext>
            </a:extLst>
          </p:cNvPr>
          <p:cNvSpPr txBox="1"/>
          <p:nvPr/>
        </p:nvSpPr>
        <p:spPr>
          <a:xfrm>
            <a:off x="3157084" y="1774957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KHẢO SÁT VÀ PHÂN TÍCH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pic>
        <p:nvPicPr>
          <p:cNvPr id="25" name="Picture 4" descr="Mayer Fabrics Verona Fabric (Set of 2) Color:">
            <a:extLst>
              <a:ext uri="{FF2B5EF4-FFF2-40B4-BE49-F238E27FC236}">
                <a16:creationId xmlns:a16="http://schemas.microsoft.com/office/drawing/2014/main" id="{1F8EBA32-4611-4FD3-B2F2-512B2E5AF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428" y="2381060"/>
            <a:ext cx="3810000" cy="587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D3A2AF-74C8-452D-BBFB-0CC4EC25380F}"/>
              </a:ext>
            </a:extLst>
          </p:cNvPr>
          <p:cNvSpPr txBox="1"/>
          <p:nvPr/>
        </p:nvSpPr>
        <p:spPr>
          <a:xfrm>
            <a:off x="3815531" y="2471345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THIẾT KẾ HỆ THỐNG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椭圆 36">
            <a:extLst>
              <a:ext uri="{FF2B5EF4-FFF2-40B4-BE49-F238E27FC236}">
                <a16:creationId xmlns:a16="http://schemas.microsoft.com/office/drawing/2014/main" id="{3B480ECE-C5AD-48CD-95F8-D68E18FE0C4D}"/>
              </a:ext>
            </a:extLst>
          </p:cNvPr>
          <p:cNvSpPr/>
          <p:nvPr/>
        </p:nvSpPr>
        <p:spPr>
          <a:xfrm>
            <a:off x="3530676" y="3070249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3A454D-1C6B-4033-81EC-A2843E19C8F2}"/>
              </a:ext>
            </a:extLst>
          </p:cNvPr>
          <p:cNvSpPr txBox="1"/>
          <p:nvPr/>
        </p:nvSpPr>
        <p:spPr>
          <a:xfrm>
            <a:off x="4390091" y="3187605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THỰC HIỆN DỰ ÁN 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椭圆 36">
            <a:extLst>
              <a:ext uri="{FF2B5EF4-FFF2-40B4-BE49-F238E27FC236}">
                <a16:creationId xmlns:a16="http://schemas.microsoft.com/office/drawing/2014/main" id="{81D2A8CA-06B5-40F2-A416-7C659CA0FD96}"/>
              </a:ext>
            </a:extLst>
          </p:cNvPr>
          <p:cNvSpPr/>
          <p:nvPr/>
        </p:nvSpPr>
        <p:spPr>
          <a:xfrm>
            <a:off x="4232186" y="3843840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6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0" name="Picture 4" descr="Mayer Fabrics Verona Fabric (Set of 2) Color:">
            <a:extLst>
              <a:ext uri="{FF2B5EF4-FFF2-40B4-BE49-F238E27FC236}">
                <a16:creationId xmlns:a16="http://schemas.microsoft.com/office/drawing/2014/main" id="{24260D2D-969D-4C7B-A60B-169AB17C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715" y="3827673"/>
            <a:ext cx="3810000" cy="59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AE3116-8F66-4916-B214-9A528A1689CC}"/>
              </a:ext>
            </a:extLst>
          </p:cNvPr>
          <p:cNvSpPr txBox="1"/>
          <p:nvPr/>
        </p:nvSpPr>
        <p:spPr>
          <a:xfrm>
            <a:off x="5258040" y="3919481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KIỂM THỬ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4" descr="Mayer Fabrics Verona Fabric (Set of 2) Color:">
            <a:extLst>
              <a:ext uri="{FF2B5EF4-FFF2-40B4-BE49-F238E27FC236}">
                <a16:creationId xmlns:a16="http://schemas.microsoft.com/office/drawing/2014/main" id="{6E9DD754-EF63-4C7D-A472-6D20EC4BF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41" y="4572662"/>
            <a:ext cx="3810000" cy="59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3" name="椭圆 36">
            <a:extLst>
              <a:ext uri="{FF2B5EF4-FFF2-40B4-BE49-F238E27FC236}">
                <a16:creationId xmlns:a16="http://schemas.microsoft.com/office/drawing/2014/main" id="{D6E8481B-C9C9-458D-8010-38E192F93447}"/>
              </a:ext>
            </a:extLst>
          </p:cNvPr>
          <p:cNvSpPr/>
          <p:nvPr/>
        </p:nvSpPr>
        <p:spPr>
          <a:xfrm>
            <a:off x="4912527" y="4572662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7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36DC21-F867-4087-A6C1-66BE0A17B8C6}"/>
              </a:ext>
            </a:extLst>
          </p:cNvPr>
          <p:cNvSpPr txBox="1"/>
          <p:nvPr/>
        </p:nvSpPr>
        <p:spPr>
          <a:xfrm>
            <a:off x="5914949" y="4661806"/>
            <a:ext cx="4110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+mj-lt"/>
              </a:rPr>
              <a:t>TRIỂN KHAI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椭圆 36">
            <a:extLst>
              <a:ext uri="{FF2B5EF4-FFF2-40B4-BE49-F238E27FC236}">
                <a16:creationId xmlns:a16="http://schemas.microsoft.com/office/drawing/2014/main" id="{E0A5A357-A9F8-4D4F-8EE7-DD07C84AEBA9}"/>
              </a:ext>
            </a:extLst>
          </p:cNvPr>
          <p:cNvSpPr/>
          <p:nvPr/>
        </p:nvSpPr>
        <p:spPr>
          <a:xfrm>
            <a:off x="5691113" y="5317651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8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36" name="椭圆 36">
            <a:extLst>
              <a:ext uri="{FF2B5EF4-FFF2-40B4-BE49-F238E27FC236}">
                <a16:creationId xmlns:a16="http://schemas.microsoft.com/office/drawing/2014/main" id="{0E99CF9F-BD67-4ADB-A414-211511769013}"/>
              </a:ext>
            </a:extLst>
          </p:cNvPr>
          <p:cNvSpPr/>
          <p:nvPr/>
        </p:nvSpPr>
        <p:spPr>
          <a:xfrm>
            <a:off x="6289491" y="6045329"/>
            <a:ext cx="641444" cy="6414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sz="3200" dirty="0">
                <a:solidFill>
                  <a:schemeClr val="bg1"/>
                </a:solidFill>
                <a:latin typeface="Bahnschrift Light" panose="020B0502040204020203" pitchFamily="34" charset="0"/>
              </a:rPr>
              <a:t>9</a:t>
            </a:r>
            <a:endParaRPr lang="zh-CN" altLang="en-US" sz="32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37" name="Picture 4" descr="Mayer Fabrics Verona Fabric (Set of 2) Color:">
            <a:extLst>
              <a:ext uri="{FF2B5EF4-FFF2-40B4-BE49-F238E27FC236}">
                <a16:creationId xmlns:a16="http://schemas.microsoft.com/office/drawing/2014/main" id="{B08C51F0-6280-4AA4-A846-D74267CD6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737" y="6035883"/>
            <a:ext cx="3810000" cy="666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EB21912-C5C4-4754-82AA-AF6DB7C75B16}"/>
              </a:ext>
            </a:extLst>
          </p:cNvPr>
          <p:cNvSpPr txBox="1"/>
          <p:nvPr/>
        </p:nvSpPr>
        <p:spPr>
          <a:xfrm>
            <a:off x="7218112" y="6179952"/>
            <a:ext cx="331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 KHĂN – THUẬN LỢI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88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ộ sưu tập hình nền máy tính đẹp nhất full HD">
            <a:extLst>
              <a:ext uri="{FF2B5EF4-FFF2-40B4-BE49-F238E27FC236}">
                <a16:creationId xmlns:a16="http://schemas.microsoft.com/office/drawing/2014/main" id="{C4C1AE58-0D0D-4F7C-93FB-4322BBD1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Thực hiện dự án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2DD775-D0E3-4E48-932B-5558B5B5636F}"/>
              </a:ext>
            </a:extLst>
          </p:cNvPr>
          <p:cNvSpPr txBox="1"/>
          <p:nvPr/>
        </p:nvSpPr>
        <p:spPr>
          <a:xfrm>
            <a:off x="0" y="704084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Mã nguồn</a:t>
            </a:r>
          </a:p>
          <a:p>
            <a:r>
              <a:rPr lang="vi-V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4.2 Mã nguồn lớp Services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42EE7-3213-4EBF-81ED-BB60427E6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34" y="1099104"/>
            <a:ext cx="3962953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ình nền máy tính 3D - Tổng hợp hình nền 3D cho máy tính đẹp nhất">
            <a:extLst>
              <a:ext uri="{FF2B5EF4-FFF2-40B4-BE49-F238E27FC236}">
                <a16:creationId xmlns:a16="http://schemas.microsoft.com/office/drawing/2014/main" id="{A35BDA73-F2C9-42E0-A7AA-48F7DE74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Kiểm thử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F8430-9879-41E3-AD16-070E2921B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4" y="823393"/>
            <a:ext cx="10812384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0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ình nền máy tính 3D - Tổng hợp hình nền 3D cho máy tính đẹp nhất">
            <a:extLst>
              <a:ext uri="{FF2B5EF4-FFF2-40B4-BE49-F238E27FC236}">
                <a16:creationId xmlns:a16="http://schemas.microsoft.com/office/drawing/2014/main" id="{A35BDA73-F2C9-42E0-A7AA-48F7DE741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Kiểm thử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20FB0-1197-40D4-84B5-647CBA44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61" y="914400"/>
            <a:ext cx="10821910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9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Bộ hình nền công nghệ đẹp Full HD cho máy tính">
            <a:extLst>
              <a:ext uri="{FF2B5EF4-FFF2-40B4-BE49-F238E27FC236}">
                <a16:creationId xmlns:a16="http://schemas.microsoft.com/office/drawing/2014/main" id="{CA71EAA6-2048-40EE-B5CD-37C7DE050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32"/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486C87-E185-4CE6-92B2-31C85BA50F3D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Triển khai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6630" name="Picture 6" descr="Nên cài hệ điều hành Windows nào tốt nhất cho laptop?">
            <a:extLst>
              <a:ext uri="{FF2B5EF4-FFF2-40B4-BE49-F238E27FC236}">
                <a16:creationId xmlns:a16="http://schemas.microsoft.com/office/drawing/2014/main" id="{1BC3C99A-2D9F-4680-85EB-64046B7A0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5" y="914400"/>
            <a:ext cx="5903723" cy="295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MySQL là gì? Hướng dẫn toàn tập về MySQL">
            <a:extLst>
              <a:ext uri="{FF2B5EF4-FFF2-40B4-BE49-F238E27FC236}">
                <a16:creationId xmlns:a16="http://schemas.microsoft.com/office/drawing/2014/main" id="{92786C4A-8060-4AD8-B9A4-42A16462E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45" y="957356"/>
            <a:ext cx="5473338" cy="290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Các lỗ hổng trên Apache Tomcat đã được vá - Vietsunshine">
            <a:extLst>
              <a:ext uri="{FF2B5EF4-FFF2-40B4-BE49-F238E27FC236}">
                <a16:creationId xmlns:a16="http://schemas.microsoft.com/office/drawing/2014/main" id="{AE7CC21A-B776-45EF-95F6-58D9AD9D7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45" y="4064822"/>
            <a:ext cx="5500111" cy="259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JDK 8 herşeye rağmen Mart'ta sunulacak | Bilginç IT Academy">
            <a:extLst>
              <a:ext uri="{FF2B5EF4-FFF2-40B4-BE49-F238E27FC236}">
                <a16:creationId xmlns:a16="http://schemas.microsoft.com/office/drawing/2014/main" id="{47CED00F-4362-4BDC-B048-1B18D897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4" y="4050191"/>
            <a:ext cx="5903723" cy="26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5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ellow,white,graphics,splice,color block,texture,line,memphis,pop wind,poster,geometric,frame,simple,fre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8" y="-2666999"/>
            <a:ext cx="6858001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2055" y="2659560"/>
            <a:ext cx="6487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DEMO</a:t>
            </a:r>
            <a:r>
              <a:rPr lang="vi-VN" sz="4400" b="1" dirty="0"/>
              <a:t> SẢN PHẨM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14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15644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5" b="4545"/>
          <a:stretch>
            <a:fillRect/>
          </a:stretch>
        </p:blipFill>
        <p:spPr>
          <a:xfrm>
            <a:off x="1156446" y="0"/>
            <a:ext cx="5409817" cy="6858000"/>
          </a:xfrm>
          <a:prstGeom prst="rect">
            <a:avLst/>
          </a:prstGeom>
        </p:spPr>
      </p:pic>
      <p:sp>
        <p:nvSpPr>
          <p:cNvPr id="4" name="矩形 11"/>
          <p:cNvSpPr/>
          <p:nvPr/>
        </p:nvSpPr>
        <p:spPr>
          <a:xfrm>
            <a:off x="10924323" y="400570"/>
            <a:ext cx="1017195" cy="476083"/>
          </a:xfrm>
          <a:prstGeom prst="rect">
            <a:avLst/>
          </a:prstGeom>
          <a:solidFill>
            <a:schemeClr val="tx1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7722710" y="1463453"/>
            <a:ext cx="3460716" cy="805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7873629" y="1604624"/>
            <a:ext cx="315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Khó</a:t>
            </a:r>
            <a:r>
              <a:rPr lang="en-US" sz="2800" b="1" dirty="0"/>
              <a:t> </a:t>
            </a:r>
            <a:r>
              <a:rPr lang="en-US" sz="2800" b="1" dirty="0" err="1"/>
              <a:t>khăn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021175" y="3160615"/>
            <a:ext cx="49203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Áp lực về thời gian khi phải vừa thực tập và thực hiện dự 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Thiếu thành 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02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15644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charset="0"/>
            </a:endParaRPr>
          </a:p>
        </p:txBody>
      </p:sp>
      <p:pic>
        <p:nvPicPr>
          <p:cNvPr id="3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45" b="4545"/>
          <a:stretch>
            <a:fillRect/>
          </a:stretch>
        </p:blipFill>
        <p:spPr>
          <a:xfrm>
            <a:off x="1156446" y="0"/>
            <a:ext cx="5409817" cy="6858000"/>
          </a:xfrm>
          <a:prstGeom prst="rect">
            <a:avLst/>
          </a:prstGeom>
        </p:spPr>
      </p:pic>
      <p:sp>
        <p:nvSpPr>
          <p:cNvPr id="4" name="矩形 11"/>
          <p:cNvSpPr/>
          <p:nvPr/>
        </p:nvSpPr>
        <p:spPr>
          <a:xfrm>
            <a:off x="10924323" y="400570"/>
            <a:ext cx="1017195" cy="476083"/>
          </a:xfrm>
          <a:prstGeom prst="rect">
            <a:avLst/>
          </a:prstGeom>
          <a:solidFill>
            <a:schemeClr val="tx1"/>
          </a:solidFill>
          <a:ln>
            <a:solidFill>
              <a:srgbClr val="2C3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7722710" y="1463453"/>
            <a:ext cx="3460716" cy="805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hlinkClick r:id="rId3" action="ppaction://hlinksldjump"/>
          </p:cNvPr>
          <p:cNvSpPr txBox="1"/>
          <p:nvPr/>
        </p:nvSpPr>
        <p:spPr>
          <a:xfrm>
            <a:off x="7873629" y="1604624"/>
            <a:ext cx="3158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Thuận</a:t>
            </a:r>
            <a:r>
              <a:rPr lang="en-US" sz="2800" b="1" dirty="0"/>
              <a:t> </a:t>
            </a:r>
            <a:r>
              <a:rPr lang="en-US" sz="2800" b="1" dirty="0" err="1"/>
              <a:t>lợi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021175" y="3160615"/>
            <a:ext cx="4920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trợ, tư vấn từ Giảng Viên</a:t>
            </a:r>
          </a:p>
          <a:p>
            <a:pPr marL="285750" lvl="0" indent="-285750">
              <a:buFontTx/>
              <a:buChar char="-"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Sự cố gắng tích cực của mỗi thành viên</a:t>
            </a:r>
          </a:p>
          <a:p>
            <a:pPr marL="285750" indent="-285750">
              <a:buFontTx/>
              <a:buChar char="-"/>
            </a:pP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Gặp mặt giải quyết vấn đề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Trao đổi online về vấn đề thắc mắc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5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18" b="4918"/>
          <a:stretch>
            <a:fillRect/>
          </a:stretch>
        </p:blipFill>
        <p:spPr>
          <a:xfrm>
            <a:off x="0" y="1"/>
            <a:ext cx="12188826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174" y="1"/>
            <a:ext cx="12192000" cy="6858000"/>
          </a:xfrm>
          <a:prstGeom prst="rect">
            <a:avLst/>
          </a:prstGeom>
          <a:solidFill>
            <a:srgbClr val="00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latin typeface="Montserrat Light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958463" y="1365505"/>
            <a:ext cx="4271899" cy="4126992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166" y="2397949"/>
            <a:ext cx="24784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THANKS FOR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WATCHING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AND 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LISTENING.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E96B6-EB34-4D5A-9D7E-CFE60425E62A}"/>
              </a:ext>
            </a:extLst>
          </p:cNvPr>
          <p:cNvSpPr txBox="1"/>
          <p:nvPr/>
        </p:nvSpPr>
        <p:spPr>
          <a:xfrm>
            <a:off x="3956876" y="2890391"/>
            <a:ext cx="42718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YOU HAVE QUESTIONS</a:t>
            </a:r>
            <a:br>
              <a:rPr lang="vi-VN" sz="3200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vi-VN" sz="3200" dirty="0">
                <a:solidFill>
                  <a:schemeClr val="bg1"/>
                </a:solidFill>
                <a:latin typeface="Arial Narrow" panose="020B0606020202030204" pitchFamily="34" charset="0"/>
              </a:rPr>
              <a:t>WE HAVE ANSWERS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12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6" grpId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stead of putting lights in the boxes, you could just intertwine them with an origami box garlan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6"/>
          <p:cNvSpPr txBox="1">
            <a:spLocks/>
          </p:cNvSpPr>
          <p:nvPr/>
        </p:nvSpPr>
        <p:spPr>
          <a:xfrm>
            <a:off x="988422" y="2808512"/>
            <a:ext cx="68580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Tên thành viên</a:t>
            </a:r>
            <a:r>
              <a:rPr lang="en-US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vi-V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 Hữu Sơn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Vai trò: Trưởng nhóm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Công việc: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hức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iỏ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84" y="2340429"/>
            <a:ext cx="3413454" cy="3413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9B488-0839-4B67-8801-0C0B98485184}"/>
              </a:ext>
            </a:extLst>
          </p:cNvPr>
          <p:cNvSpPr txBox="1"/>
          <p:nvPr/>
        </p:nvSpPr>
        <p:spPr>
          <a:xfrm>
            <a:off x="3118246" y="90476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stead of putting lights in the boxes, you could just intertwine them with an origami box garlan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7000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6"/>
          <p:cNvSpPr txBox="1">
            <a:spLocks/>
          </p:cNvSpPr>
          <p:nvPr/>
        </p:nvSpPr>
        <p:spPr>
          <a:xfrm>
            <a:off x="988422" y="2808513"/>
            <a:ext cx="6858000" cy="50593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 thành viên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Lê Thành Đạt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trò: Thành viên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việc: 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 dữ liệu database 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các trang hiển thị sản phẩm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các sản phẩm theo danh mục 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 tin chi tiết của 1 sản phẩm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báo cáo và PowerPoint</a:t>
            </a:r>
          </a:p>
          <a:p>
            <a:pPr lvl="1"/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 test case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84" y="2418806"/>
            <a:ext cx="3413454" cy="3413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9B6B4-D950-4B5F-B460-A6EE3A4A055F}"/>
              </a:ext>
            </a:extLst>
          </p:cNvPr>
          <p:cNvSpPr txBox="1"/>
          <p:nvPr/>
        </p:nvSpPr>
        <p:spPr>
          <a:xfrm>
            <a:off x="3118246" y="90476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07966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66999" y="-2667002"/>
            <a:ext cx="6858000" cy="121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24"/>
          <p:cNvSpPr/>
          <p:nvPr/>
        </p:nvSpPr>
        <p:spPr>
          <a:xfrm>
            <a:off x="298273" y="6339840"/>
            <a:ext cx="221124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Arial Unicode MS" panose="020B0604020202020204" pitchFamily="34" charset="-122"/>
              </a:rPr>
              <a:t>http://pinterest.com/photo/</a:t>
            </a:r>
            <a:r>
              <a:rPr lang="en-US" altLang="zh-CN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Arial Unicode MS" panose="020B0604020202020204" pitchFamily="34" charset="-122"/>
              </a:rPr>
              <a:t> 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273" y="466825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Book Antiqua" panose="02040602050305030304" pitchFamily="18" charset="0"/>
              </a:rPr>
              <a:t>Giới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thiệu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đề</a:t>
            </a:r>
            <a:r>
              <a:rPr lang="en-US" sz="3200" b="1" dirty="0">
                <a:latin typeface="Book Antiqua" panose="02040602050305030304" pitchFamily="18" charset="0"/>
              </a:rPr>
              <a:t> </a:t>
            </a:r>
            <a:r>
              <a:rPr lang="en-US" sz="3200" b="1" dirty="0" err="1">
                <a:latin typeface="Book Antiqua" panose="02040602050305030304" pitchFamily="18" charset="0"/>
              </a:rPr>
              <a:t>tài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2675" y="1051600"/>
            <a:ext cx="6461760" cy="4501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Giúp các cửa hàng kinh doanh bán hàng thời trang có thể thực hiện mọi công việc trong việc quản lý cửa hàng bao gồm như: Quản lý thông tin nhân viên, sản phẩm, khách hàng, thống kê, ….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-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34592273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6" descr="Blush Gold Floral Watercolor 50th Birthday Invite #Ad , #Affiliate, #Watercolor#Birthday#Floral#Shop">
            <a:extLst>
              <a:ext uri="{FF2B5EF4-FFF2-40B4-BE49-F238E27FC236}">
                <a16:creationId xmlns:a16="http://schemas.microsoft.com/office/drawing/2014/main" id="{DEA266F2-EC2E-4F81-96B4-C4D2779E5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87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06949-C21F-4915-9073-82662355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07" y="1038726"/>
            <a:ext cx="6223765" cy="4443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B6D87E-348C-4297-8D36-6A058CD0DF57}"/>
              </a:ext>
            </a:extLst>
          </p:cNvPr>
          <p:cNvSpPr txBox="1"/>
          <p:nvPr/>
        </p:nvSpPr>
        <p:spPr>
          <a:xfrm>
            <a:off x="7207958" y="1829396"/>
            <a:ext cx="41102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theo danh mục sản phẩm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một số sản phẩm của danh 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Top sản phẩm được mua nhiều 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dạng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những hình ảnh minh họa thực tế về sản phẩm, chi tiết sản 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các sản phẩm tương tự với sản phẩm đang 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</a:p>
          <a:p>
            <a:pPr lvl="0"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A66CC-608C-4AED-ADB3-66518E7342B4}"/>
              </a:ext>
            </a:extLst>
          </p:cNvPr>
          <p:cNvSpPr txBox="1"/>
          <p:nvPr/>
        </p:nvSpPr>
        <p:spPr>
          <a:xfrm>
            <a:off x="5792694" y="207540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atin typeface="Book Antiqua" panose="02040602050305030304" pitchFamily="18" charset="0"/>
              </a:rPr>
              <a:t>Khảo sát – Phân tích</a:t>
            </a:r>
            <a:endParaRPr lang="en-US" sz="3200" b="1" dirty="0">
              <a:latin typeface="Book Antiqua" panose="020406020503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C5FA50-43DD-41F8-A643-B93C082DFEDC}"/>
              </a:ext>
            </a:extLst>
          </p:cNvPr>
          <p:cNvSpPr txBox="1"/>
          <p:nvPr/>
        </p:nvSpPr>
        <p:spPr>
          <a:xfrm>
            <a:off x="699807" y="5482389"/>
            <a:ext cx="1967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vi-VN" sz="1600" i="1" dirty="0">
                <a:latin typeface="+mj-lt"/>
              </a:rPr>
              <a:t>yame.vn</a:t>
            </a:r>
            <a:r>
              <a:rPr lang="en-US" sz="1600" i="1" dirty="0">
                <a:latin typeface="+mj-lt"/>
              </a:rPr>
              <a:t> </a:t>
            </a:r>
            <a:endParaRPr lang="en-US" sz="1400" i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5E928D-2E07-4DED-885D-9E440930B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7" y="1037057"/>
            <a:ext cx="6223765" cy="4445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330D8-0F94-4E5A-A7B8-67CFCA786105}"/>
              </a:ext>
            </a:extLst>
          </p:cNvPr>
          <p:cNvSpPr txBox="1"/>
          <p:nvPr/>
        </p:nvSpPr>
        <p:spPr>
          <a:xfrm>
            <a:off x="699807" y="5473650"/>
            <a:ext cx="1967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vi-V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aristino.com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D11FA-A4EB-49B6-87A7-BB833F2CE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6" y="1037056"/>
            <a:ext cx="6223765" cy="44436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C85EA8-F5E1-4DD0-B85D-C983EA596BB4}"/>
              </a:ext>
            </a:extLst>
          </p:cNvPr>
          <p:cNvSpPr txBox="1"/>
          <p:nvPr/>
        </p:nvSpPr>
        <p:spPr>
          <a:xfrm>
            <a:off x="699805" y="5482389"/>
            <a:ext cx="1967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vi-V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thoitrangkorea.com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0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9" grpId="0"/>
      <p:bldP spid="9" grpId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ộ Sưu Tập Hình Nền Powerpoint Cùng Background Đẹp Đơn Giản Ấn ...">
            <a:extLst>
              <a:ext uri="{FF2B5EF4-FFF2-40B4-BE49-F238E27FC236}">
                <a16:creationId xmlns:a16="http://schemas.microsoft.com/office/drawing/2014/main" id="{45A5CB70-5B80-44B6-A145-B9EB8A41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33F9A1-B82E-4C68-B4D9-55569AB0FA8B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Thiết kế hệ thống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503D2-F0C3-4BD6-83CE-254805D568FD}"/>
              </a:ext>
            </a:extLst>
          </p:cNvPr>
          <p:cNvSpPr txBox="1"/>
          <p:nvPr/>
        </p:nvSpPr>
        <p:spPr>
          <a:xfrm>
            <a:off x="65312" y="545807"/>
            <a:ext cx="899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Phác thảo ứng dụng</a:t>
            </a:r>
          </a:p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1.1 Admin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DFCF137-6B68-4646-A3D1-82516D9BD4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329146"/>
              </p:ext>
            </p:extLst>
          </p:nvPr>
        </p:nvGraphicFramePr>
        <p:xfrm>
          <a:off x="2229852" y="1541546"/>
          <a:ext cx="7732296" cy="4642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2B693A9-F322-4361-8AAD-0A2F65B699F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49" y="1347128"/>
            <a:ext cx="11074934" cy="520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660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ộ Sưu Tập Hình Nền Powerpoint Cùng Background Đẹp Đơn Giản Ấn ...">
            <a:extLst>
              <a:ext uri="{FF2B5EF4-FFF2-40B4-BE49-F238E27FC236}">
                <a16:creationId xmlns:a16="http://schemas.microsoft.com/office/drawing/2014/main" id="{45A5CB70-5B80-44B6-A145-B9EB8A41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33F9A1-B82E-4C68-B4D9-55569AB0FA8B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Thiết kế hệ thống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503D2-F0C3-4BD6-83CE-254805D568FD}"/>
              </a:ext>
            </a:extLst>
          </p:cNvPr>
          <p:cNvSpPr txBox="1"/>
          <p:nvPr/>
        </p:nvSpPr>
        <p:spPr>
          <a:xfrm>
            <a:off x="65312" y="545807"/>
            <a:ext cx="899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Phác thảo ứng dụng</a:t>
            </a:r>
          </a:p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1.2 Nhân viên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774FCE-6090-4239-A527-DFAA0E6644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270430"/>
              </p:ext>
            </p:extLst>
          </p:nvPr>
        </p:nvGraphicFramePr>
        <p:xfrm>
          <a:off x="3259221" y="1680191"/>
          <a:ext cx="5673558" cy="3806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16E678A-24A5-4AA5-A129-EBA18E4E9FE8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22787" y="1478200"/>
            <a:ext cx="11346426" cy="48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555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ộ Sưu Tập Hình Nền Powerpoint Cùng Background Đẹp Đơn Giản Ấn ...">
            <a:extLst>
              <a:ext uri="{FF2B5EF4-FFF2-40B4-BE49-F238E27FC236}">
                <a16:creationId xmlns:a16="http://schemas.microsoft.com/office/drawing/2014/main" id="{45A5CB70-5B80-44B6-A145-B9EB8A41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A33F9A1-B82E-4C68-B4D9-55569AB0FA8B}"/>
              </a:ext>
            </a:extLst>
          </p:cNvPr>
          <p:cNvSpPr txBox="1"/>
          <p:nvPr/>
        </p:nvSpPr>
        <p:spPr>
          <a:xfrm>
            <a:off x="2736673" y="119309"/>
            <a:ext cx="6487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solidFill>
                  <a:schemeClr val="bg1"/>
                </a:solidFill>
                <a:latin typeface="Book Antiqua" panose="02040602050305030304" pitchFamily="18" charset="0"/>
              </a:rPr>
              <a:t>Thiết kế hệ thống</a:t>
            </a:r>
            <a:endParaRPr lang="en-US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503D2-F0C3-4BD6-83CE-254805D568FD}"/>
              </a:ext>
            </a:extLst>
          </p:cNvPr>
          <p:cNvSpPr txBox="1"/>
          <p:nvPr/>
        </p:nvSpPr>
        <p:spPr>
          <a:xfrm>
            <a:off x="65312" y="545807"/>
            <a:ext cx="899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Phác thảo ứng dụng</a:t>
            </a:r>
          </a:p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1.3 Khách hàng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9E00DE-9650-4B4B-9CE2-B46B6B2907F6}"/>
              </a:ext>
            </a:extLst>
          </p:cNvPr>
          <p:cNvSpPr/>
          <p:nvPr/>
        </p:nvSpPr>
        <p:spPr>
          <a:xfrm>
            <a:off x="65312" y="4447202"/>
            <a:ext cx="9319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24F99A-3789-4F2C-80BD-494E15BD33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487798"/>
              </p:ext>
            </p:extLst>
          </p:nvPr>
        </p:nvGraphicFramePr>
        <p:xfrm>
          <a:off x="2512847" y="1808528"/>
          <a:ext cx="6935538" cy="3806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339382-DA3D-4A00-B638-5C3312CA0330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397794" y="823394"/>
            <a:ext cx="6487886" cy="2996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B920B-651A-4CD8-83D8-1DD99AC3F18E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397794" y="3741925"/>
            <a:ext cx="6487886" cy="29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091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22901</TotalTime>
  <Words>783</Words>
  <Application>Microsoft Office PowerPoint</Application>
  <PresentationFormat>Widescreen</PresentationFormat>
  <Paragraphs>167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Microsoft YaHei UI Light</vt:lpstr>
      <vt:lpstr>Montserrat</vt:lpstr>
      <vt:lpstr>Montserrat Light</vt:lpstr>
      <vt:lpstr>time</vt:lpstr>
      <vt:lpstr>Arial</vt:lpstr>
      <vt:lpstr>Arial Narrow</vt:lpstr>
      <vt:lpstr>Bahnschrift Light</vt:lpstr>
      <vt:lpstr>Book Antiqua</vt:lpstr>
      <vt:lpstr>Calibri</vt:lpstr>
      <vt:lpstr>Calibri Light</vt:lpstr>
      <vt:lpstr>Times New Roman</vt:lpstr>
      <vt:lpstr>Wingdings</vt:lpstr>
      <vt:lpstr>Office Theme</vt:lpstr>
      <vt:lpstr>WEBSITE BÁN QUẦN ÁO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 (Sa)</dc:creator>
  <cp:lastModifiedBy>Lê Đạt</cp:lastModifiedBy>
  <cp:revision>170</cp:revision>
  <dcterms:created xsi:type="dcterms:W3CDTF">2019-11-12T13:23:25Z</dcterms:created>
  <dcterms:modified xsi:type="dcterms:W3CDTF">2020-05-10T07:03:01Z</dcterms:modified>
</cp:coreProperties>
</file>